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3"/>
  </p:notesMasterIdLst>
  <p:sldIdLst>
    <p:sldId id="256" r:id="rId2"/>
    <p:sldId id="261" r:id="rId3"/>
    <p:sldId id="262" r:id="rId4"/>
    <p:sldId id="274" r:id="rId5"/>
    <p:sldId id="264" r:id="rId6"/>
    <p:sldId id="271" r:id="rId7"/>
    <p:sldId id="275" r:id="rId8"/>
    <p:sldId id="268" r:id="rId9"/>
    <p:sldId id="276" r:id="rId10"/>
    <p:sldId id="277" r:id="rId11"/>
    <p:sldId id="278" r:id="rId12"/>
  </p:sldIdLst>
  <p:sldSz cx="9144000" cy="6858000" type="screen4x3"/>
  <p:notesSz cx="6858000" cy="9313863"/>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3" d="100"/>
          <a:sy n="93" d="100"/>
        </p:scale>
        <p:origin x="1162" y="7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s-ES" dirty="0"/>
          </a:p>
        </p:txBody>
      </p:sp>
      <p:sp>
        <p:nvSpPr>
          <p:cNvPr id="3" name="2 Marcador de fecha"/>
          <p:cNvSpPr>
            <a:spLocks noGrp="1"/>
          </p:cNvSpPr>
          <p:nvPr>
            <p:ph type="dt" idx="1"/>
          </p:nvPr>
        </p:nvSpPr>
        <p:spPr>
          <a:xfrm>
            <a:off x="3884613" y="0"/>
            <a:ext cx="2971800" cy="465693"/>
          </a:xfrm>
          <a:prstGeom prst="rect">
            <a:avLst/>
          </a:prstGeom>
        </p:spPr>
        <p:txBody>
          <a:bodyPr vert="horz" lIns="91440" tIns="45720" rIns="91440" bIns="45720" rtlCol="0"/>
          <a:lstStyle>
            <a:lvl1pPr algn="r">
              <a:defRPr sz="1200"/>
            </a:lvl1pPr>
          </a:lstStyle>
          <a:p>
            <a:fld id="{51111197-8B63-44F1-A4CE-7F525FA439CE}" type="datetimeFigureOut">
              <a:rPr lang="es-ES" smtClean="0"/>
              <a:pPr/>
              <a:t>29/04/2020</a:t>
            </a:fld>
            <a:endParaRPr lang="es-ES" dirty="0"/>
          </a:p>
        </p:txBody>
      </p:sp>
      <p:sp>
        <p:nvSpPr>
          <p:cNvPr id="4" name="3 Marcador de imagen de diapositiva"/>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4 Marcador de notas"/>
          <p:cNvSpPr>
            <a:spLocks noGrp="1"/>
          </p:cNvSpPr>
          <p:nvPr>
            <p:ph type="body" sz="quarter" idx="3"/>
          </p:nvPr>
        </p:nvSpPr>
        <p:spPr>
          <a:xfrm>
            <a:off x="685800" y="4424085"/>
            <a:ext cx="5486400" cy="41912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8846553"/>
            <a:ext cx="2971800" cy="465693"/>
          </a:xfrm>
          <a:prstGeom prst="rect">
            <a:avLst/>
          </a:prstGeom>
        </p:spPr>
        <p:txBody>
          <a:bodyPr vert="horz" lIns="91440" tIns="45720" rIns="91440" bIns="45720" rtlCol="0" anchor="b"/>
          <a:lstStyle>
            <a:lvl1pPr algn="l">
              <a:defRPr sz="1200"/>
            </a:lvl1pPr>
          </a:lstStyle>
          <a:p>
            <a:endParaRPr lang="es-ES" dirty="0"/>
          </a:p>
        </p:txBody>
      </p:sp>
      <p:sp>
        <p:nvSpPr>
          <p:cNvPr id="7" name="6 Marcador de número de diapositiva"/>
          <p:cNvSpPr>
            <a:spLocks noGrp="1"/>
          </p:cNvSpPr>
          <p:nvPr>
            <p:ph type="sldNum" sz="quarter" idx="5"/>
          </p:nvPr>
        </p:nvSpPr>
        <p:spPr>
          <a:xfrm>
            <a:off x="3884613" y="8846553"/>
            <a:ext cx="2971800" cy="465693"/>
          </a:xfrm>
          <a:prstGeom prst="rect">
            <a:avLst/>
          </a:prstGeom>
        </p:spPr>
        <p:txBody>
          <a:bodyPr vert="horz" lIns="91440" tIns="45720" rIns="91440" bIns="45720" rtlCol="0" anchor="b"/>
          <a:lstStyle>
            <a:lvl1pPr algn="r">
              <a:defRPr sz="1200"/>
            </a:lvl1pPr>
          </a:lstStyle>
          <a:p>
            <a:fld id="{FFB3EDD5-1DAF-466D-9B0A-9C5CC35CB5C6}" type="slidenum">
              <a:rPr lang="es-ES" smtClean="0"/>
              <a:pPr/>
              <a:t>‹Nº›</a:t>
            </a:fld>
            <a:endParaRPr lang="es-ES" dirty="0"/>
          </a:p>
        </p:txBody>
      </p:sp>
    </p:spTree>
    <p:extLst>
      <p:ext uri="{BB962C8B-B14F-4D97-AF65-F5344CB8AC3E}">
        <p14:creationId xmlns:p14="http://schemas.microsoft.com/office/powerpoint/2010/main" val="389038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462FA241-3218-409F-A2CF-50274433D561}" type="datetimeFigureOut">
              <a:rPr lang="es-ES" smtClean="0"/>
              <a:pPr/>
              <a:t>29/04/2020</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788AC0A3-C009-4E5F-8E41-AA14AB2D7B2F}" type="slidenum">
              <a:rPr lang="es-ES" smtClean="0"/>
              <a:pPr/>
              <a:t>‹Nº›</a:t>
            </a:fld>
            <a:endParaRPr lang="es-E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462FA241-3218-409F-A2CF-50274433D561}" type="datetimeFigureOut">
              <a:rPr lang="es-ES" smtClean="0"/>
              <a:pPr/>
              <a:t>29/04/2020</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788AC0A3-C009-4E5F-8E41-AA14AB2D7B2F}" type="slidenum">
              <a:rPr lang="es-ES" smtClean="0"/>
              <a:pPr/>
              <a:t>‹Nº›</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462FA241-3218-409F-A2CF-50274433D561}" type="datetimeFigureOut">
              <a:rPr lang="es-ES" smtClean="0"/>
              <a:pPr/>
              <a:t>29/04/2020</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788AC0A3-C009-4E5F-8E41-AA14AB2D7B2F}" type="slidenum">
              <a:rPr lang="es-ES" smtClean="0"/>
              <a:pPr/>
              <a:t>‹Nº›</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462FA241-3218-409F-A2CF-50274433D561}" type="datetimeFigureOut">
              <a:rPr lang="es-ES" smtClean="0"/>
              <a:pPr/>
              <a:t>29/04/2020</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788AC0A3-C009-4E5F-8E41-AA14AB2D7B2F}" type="slidenum">
              <a:rPr lang="es-ES" smtClean="0"/>
              <a:pPr/>
              <a:t>‹Nº›</a:t>
            </a:fld>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462FA241-3218-409F-A2CF-50274433D561}" type="datetimeFigureOut">
              <a:rPr lang="es-ES" smtClean="0"/>
              <a:pPr/>
              <a:t>29/04/2020</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788AC0A3-C009-4E5F-8E41-AA14AB2D7B2F}" type="slidenum">
              <a:rPr lang="es-ES" smtClean="0"/>
              <a:pPr/>
              <a:t>‹Nº›</a:t>
            </a:fld>
            <a:endParaRPr lang="es-E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462FA241-3218-409F-A2CF-50274433D561}" type="datetimeFigureOut">
              <a:rPr lang="es-ES" smtClean="0"/>
              <a:pPr/>
              <a:t>29/04/2020</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788AC0A3-C009-4E5F-8E41-AA14AB2D7B2F}" type="slidenum">
              <a:rPr lang="es-ES" smtClean="0"/>
              <a:pPr/>
              <a:t>‹Nº›</a:t>
            </a:fld>
            <a:endParaRPr lang="es-E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462FA241-3218-409F-A2CF-50274433D561}" type="datetimeFigureOut">
              <a:rPr lang="es-ES" smtClean="0"/>
              <a:pPr/>
              <a:t>29/04/2020</a:t>
            </a:fld>
            <a:endParaRPr lang="es-ES" dirty="0"/>
          </a:p>
        </p:txBody>
      </p:sp>
      <p:sp>
        <p:nvSpPr>
          <p:cNvPr id="8" name="7 Marcador de pie de página"/>
          <p:cNvSpPr>
            <a:spLocks noGrp="1"/>
          </p:cNvSpPr>
          <p:nvPr>
            <p:ph type="ftr" sz="quarter" idx="11"/>
          </p:nvPr>
        </p:nvSpPr>
        <p:spPr/>
        <p:txBody>
          <a:bodyPr/>
          <a:lstStyle/>
          <a:p>
            <a:endParaRPr lang="es-ES" dirty="0"/>
          </a:p>
        </p:txBody>
      </p:sp>
      <p:sp>
        <p:nvSpPr>
          <p:cNvPr id="9" name="8 Marcador de número de diapositiva"/>
          <p:cNvSpPr>
            <a:spLocks noGrp="1"/>
          </p:cNvSpPr>
          <p:nvPr>
            <p:ph type="sldNum" sz="quarter" idx="12"/>
          </p:nvPr>
        </p:nvSpPr>
        <p:spPr/>
        <p:txBody>
          <a:bodyPr/>
          <a:lstStyle/>
          <a:p>
            <a:fld id="{788AC0A3-C009-4E5F-8E41-AA14AB2D7B2F}" type="slidenum">
              <a:rPr lang="es-ES" smtClean="0"/>
              <a:pPr/>
              <a:t>‹Nº›</a:t>
            </a:fld>
            <a:endParaRPr lang="es-E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462FA241-3218-409F-A2CF-50274433D561}" type="datetimeFigureOut">
              <a:rPr lang="es-ES" smtClean="0"/>
              <a:pPr/>
              <a:t>29/04/2020</a:t>
            </a:fld>
            <a:endParaRPr lang="es-ES" dirty="0"/>
          </a:p>
        </p:txBody>
      </p:sp>
      <p:sp>
        <p:nvSpPr>
          <p:cNvPr id="4" name="3 Marcador de pie de página"/>
          <p:cNvSpPr>
            <a:spLocks noGrp="1"/>
          </p:cNvSpPr>
          <p:nvPr>
            <p:ph type="ftr" sz="quarter" idx="11"/>
          </p:nvPr>
        </p:nvSpPr>
        <p:spPr/>
        <p:txBody>
          <a:bodyPr/>
          <a:lstStyle/>
          <a:p>
            <a:endParaRPr lang="es-ES" dirty="0"/>
          </a:p>
        </p:txBody>
      </p:sp>
      <p:sp>
        <p:nvSpPr>
          <p:cNvPr id="5" name="4 Marcador de número de diapositiva"/>
          <p:cNvSpPr>
            <a:spLocks noGrp="1"/>
          </p:cNvSpPr>
          <p:nvPr>
            <p:ph type="sldNum" sz="quarter" idx="12"/>
          </p:nvPr>
        </p:nvSpPr>
        <p:spPr/>
        <p:txBody>
          <a:bodyPr/>
          <a:lstStyle/>
          <a:p>
            <a:fld id="{788AC0A3-C009-4E5F-8E41-AA14AB2D7B2F}" type="slidenum">
              <a:rPr lang="es-ES" smtClean="0"/>
              <a:pPr/>
              <a:t>‹Nº›</a:t>
            </a:fld>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62FA241-3218-409F-A2CF-50274433D561}" type="datetimeFigureOut">
              <a:rPr lang="es-ES" smtClean="0"/>
              <a:pPr/>
              <a:t>29/04/2020</a:t>
            </a:fld>
            <a:endParaRPr lang="es-ES" dirty="0"/>
          </a:p>
        </p:txBody>
      </p:sp>
      <p:sp>
        <p:nvSpPr>
          <p:cNvPr id="3" name="2 Marcador de pie de página"/>
          <p:cNvSpPr>
            <a:spLocks noGrp="1"/>
          </p:cNvSpPr>
          <p:nvPr>
            <p:ph type="ftr" sz="quarter" idx="11"/>
          </p:nvPr>
        </p:nvSpPr>
        <p:spPr/>
        <p:txBody>
          <a:bodyPr/>
          <a:lstStyle/>
          <a:p>
            <a:endParaRPr lang="es-ES" dirty="0"/>
          </a:p>
        </p:txBody>
      </p:sp>
      <p:sp>
        <p:nvSpPr>
          <p:cNvPr id="4" name="3 Marcador de número de diapositiva"/>
          <p:cNvSpPr>
            <a:spLocks noGrp="1"/>
          </p:cNvSpPr>
          <p:nvPr>
            <p:ph type="sldNum" sz="quarter" idx="12"/>
          </p:nvPr>
        </p:nvSpPr>
        <p:spPr/>
        <p:txBody>
          <a:bodyPr/>
          <a:lstStyle/>
          <a:p>
            <a:fld id="{788AC0A3-C009-4E5F-8E41-AA14AB2D7B2F}" type="slidenum">
              <a:rPr lang="es-ES" smtClean="0"/>
              <a:pPr/>
              <a:t>‹Nº›</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462FA241-3218-409F-A2CF-50274433D561}" type="datetimeFigureOut">
              <a:rPr lang="es-ES" smtClean="0"/>
              <a:pPr/>
              <a:t>29/04/2020</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788AC0A3-C009-4E5F-8E41-AA14AB2D7B2F}" type="slidenum">
              <a:rPr lang="es-ES" smtClean="0"/>
              <a:pPr/>
              <a:t>‹Nº›</a:t>
            </a:fld>
            <a:endParaRPr lang="es-E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462FA241-3218-409F-A2CF-50274433D561}" type="datetimeFigureOut">
              <a:rPr lang="es-ES" smtClean="0"/>
              <a:pPr/>
              <a:t>29/04/2020</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788AC0A3-C009-4E5F-8E41-AA14AB2D7B2F}" type="slidenum">
              <a:rPr lang="es-ES" smtClean="0"/>
              <a:pPr/>
              <a:t>‹Nº›</a:t>
            </a:fld>
            <a:endParaRPr lang="es-E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2FA241-3218-409F-A2CF-50274433D561}" type="datetimeFigureOut">
              <a:rPr lang="es-ES" smtClean="0"/>
              <a:pPr/>
              <a:t>29/04/2020</a:t>
            </a:fld>
            <a:endParaRPr lang="es-ES"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8AC0A3-C009-4E5F-8E41-AA14AB2D7B2F}" type="slidenum">
              <a:rPr lang="es-ES" smtClean="0"/>
              <a:pPr/>
              <a:t>‹Nº›</a:t>
            </a:fld>
            <a:endParaRPr lang="es-ES"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57200" y="274638"/>
            <a:ext cx="8229600" cy="562074"/>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es-ES" sz="2000" b="1" dirty="0"/>
              <a:t>CAPACITACION EQUIPOS GENERADORES DE HIPOCLORITO DE SODIO “CLOROSANI”</a:t>
            </a:r>
          </a:p>
        </p:txBody>
      </p:sp>
      <p:pic>
        <p:nvPicPr>
          <p:cNvPr id="8" name="7 Imagen" descr="Logo Oficma.jpg"/>
          <p:cNvPicPr>
            <a:picLocks noChangeAspect="1"/>
          </p:cNvPicPr>
          <p:nvPr/>
        </p:nvPicPr>
        <p:blipFill>
          <a:blip r:embed="rId2" cstate="print"/>
          <a:stretch>
            <a:fillRect/>
          </a:stretch>
        </p:blipFill>
        <p:spPr>
          <a:xfrm>
            <a:off x="7995458" y="6224178"/>
            <a:ext cx="1147932" cy="633822"/>
          </a:xfrm>
          <a:prstGeom prst="rect">
            <a:avLst/>
          </a:prstGeom>
        </p:spPr>
      </p:pic>
      <p:graphicFrame>
        <p:nvGraphicFramePr>
          <p:cNvPr id="3" name="2 Tabla"/>
          <p:cNvGraphicFramePr>
            <a:graphicFrameLocks noGrp="1"/>
          </p:cNvGraphicFramePr>
          <p:nvPr>
            <p:extLst>
              <p:ext uri="{D42A27DB-BD31-4B8C-83A1-F6EECF244321}">
                <p14:modId xmlns:p14="http://schemas.microsoft.com/office/powerpoint/2010/main" val="2923644044"/>
              </p:ext>
            </p:extLst>
          </p:nvPr>
        </p:nvGraphicFramePr>
        <p:xfrm>
          <a:off x="467544" y="1196752"/>
          <a:ext cx="8280920" cy="5256584"/>
        </p:xfrm>
        <a:graphic>
          <a:graphicData uri="http://schemas.openxmlformats.org/drawingml/2006/table">
            <a:tbl>
              <a:tblPr firstRow="1" firstCol="1" lastRow="1" lastCol="1" bandRow="1" bandCol="1"/>
              <a:tblGrid>
                <a:gridCol w="1512168">
                  <a:extLst>
                    <a:ext uri="{9D8B030D-6E8A-4147-A177-3AD203B41FA5}">
                      <a16:colId xmlns:a16="http://schemas.microsoft.com/office/drawing/2014/main" val="20000"/>
                    </a:ext>
                  </a:extLst>
                </a:gridCol>
                <a:gridCol w="1296144">
                  <a:extLst>
                    <a:ext uri="{9D8B030D-6E8A-4147-A177-3AD203B41FA5}">
                      <a16:colId xmlns:a16="http://schemas.microsoft.com/office/drawing/2014/main" val="20001"/>
                    </a:ext>
                  </a:extLst>
                </a:gridCol>
                <a:gridCol w="2232248">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720080">
                  <a:extLst>
                    <a:ext uri="{9D8B030D-6E8A-4147-A177-3AD203B41FA5}">
                      <a16:colId xmlns:a16="http://schemas.microsoft.com/office/drawing/2014/main" val="20004"/>
                    </a:ext>
                  </a:extLst>
                </a:gridCol>
                <a:gridCol w="1656184">
                  <a:extLst>
                    <a:ext uri="{9D8B030D-6E8A-4147-A177-3AD203B41FA5}">
                      <a16:colId xmlns:a16="http://schemas.microsoft.com/office/drawing/2014/main" val="20005"/>
                    </a:ext>
                  </a:extLst>
                </a:gridCol>
              </a:tblGrid>
              <a:tr h="288032">
                <a:tc>
                  <a:txBody>
                    <a:bodyPr/>
                    <a:lstStyle/>
                    <a:p>
                      <a:pPr>
                        <a:spcAft>
                          <a:spcPts val="0"/>
                        </a:spcAft>
                      </a:pPr>
                      <a:r>
                        <a:rPr lang="es-SV" sz="1200" b="1" dirty="0">
                          <a:solidFill>
                            <a:schemeClr val="tx2">
                              <a:lumMod val="75000"/>
                            </a:schemeClr>
                          </a:solidFill>
                          <a:effectLst/>
                          <a:latin typeface="Arial"/>
                          <a:ea typeface="Times New Roman"/>
                        </a:rPr>
                        <a:t>TEMA</a:t>
                      </a:r>
                      <a:endParaRPr lang="es-SV" sz="1200" b="1" dirty="0">
                        <a:solidFill>
                          <a:schemeClr val="tx2">
                            <a:lumMod val="75000"/>
                          </a:schemeClr>
                        </a:solidFill>
                        <a:effectLst/>
                        <a:latin typeface="Times New Roman"/>
                        <a:ea typeface="Times New Roman"/>
                      </a:endParaRPr>
                    </a:p>
                  </a:txBody>
                  <a:tcPr marL="40815" marR="40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SV" sz="1200" b="1" dirty="0">
                          <a:solidFill>
                            <a:schemeClr val="tx2">
                              <a:lumMod val="75000"/>
                            </a:schemeClr>
                          </a:solidFill>
                          <a:effectLst/>
                          <a:latin typeface="Arial"/>
                          <a:ea typeface="Times New Roman"/>
                        </a:rPr>
                        <a:t>OBEJETIVO</a:t>
                      </a:r>
                      <a:endParaRPr lang="es-SV" sz="1200" b="1" dirty="0">
                        <a:solidFill>
                          <a:schemeClr val="tx2">
                            <a:lumMod val="75000"/>
                          </a:schemeClr>
                        </a:solidFill>
                        <a:effectLst/>
                        <a:latin typeface="Times New Roman"/>
                        <a:ea typeface="Times New Roman"/>
                      </a:endParaRPr>
                    </a:p>
                  </a:txBody>
                  <a:tcPr marL="40815" marR="40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SV" sz="1200" b="1" dirty="0">
                          <a:solidFill>
                            <a:schemeClr val="tx2">
                              <a:lumMod val="75000"/>
                            </a:schemeClr>
                          </a:solidFill>
                          <a:effectLst/>
                          <a:latin typeface="Arial"/>
                          <a:ea typeface="Times New Roman"/>
                        </a:rPr>
                        <a:t>CONTENIDO</a:t>
                      </a:r>
                      <a:endParaRPr lang="es-SV" sz="1200" b="1" dirty="0">
                        <a:solidFill>
                          <a:schemeClr val="tx2">
                            <a:lumMod val="75000"/>
                          </a:schemeClr>
                        </a:solidFill>
                        <a:effectLst/>
                        <a:latin typeface="Times New Roman"/>
                        <a:ea typeface="Times New Roman"/>
                      </a:endParaRPr>
                    </a:p>
                  </a:txBody>
                  <a:tcPr marL="40815" marR="40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SV" sz="1200" b="1" dirty="0">
                          <a:solidFill>
                            <a:schemeClr val="tx2">
                              <a:lumMod val="75000"/>
                            </a:schemeClr>
                          </a:solidFill>
                          <a:effectLst/>
                          <a:latin typeface="Arial"/>
                          <a:ea typeface="Times New Roman"/>
                        </a:rPr>
                        <a:t>METODOLOGIA</a:t>
                      </a:r>
                      <a:endParaRPr lang="es-SV" sz="1200" b="1" dirty="0">
                        <a:solidFill>
                          <a:schemeClr val="tx2">
                            <a:lumMod val="75000"/>
                          </a:schemeClr>
                        </a:solidFill>
                        <a:effectLst/>
                        <a:latin typeface="Times New Roman"/>
                        <a:ea typeface="Times New Roman"/>
                      </a:endParaRPr>
                    </a:p>
                  </a:txBody>
                  <a:tcPr marL="40815" marR="40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SV" sz="1200" b="1" dirty="0">
                          <a:solidFill>
                            <a:schemeClr val="tx2">
                              <a:lumMod val="75000"/>
                            </a:schemeClr>
                          </a:solidFill>
                          <a:effectLst/>
                          <a:latin typeface="Arial"/>
                          <a:ea typeface="Times New Roman"/>
                        </a:rPr>
                        <a:t>TIEMPO</a:t>
                      </a:r>
                      <a:endParaRPr lang="es-SV" sz="1200" b="1" dirty="0">
                        <a:solidFill>
                          <a:schemeClr val="tx2">
                            <a:lumMod val="75000"/>
                          </a:schemeClr>
                        </a:solidFill>
                        <a:effectLst/>
                        <a:latin typeface="Times New Roman"/>
                        <a:ea typeface="Times New Roman"/>
                      </a:endParaRPr>
                    </a:p>
                  </a:txBody>
                  <a:tcPr marL="40815" marR="40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SV" sz="1200" b="1" dirty="0">
                          <a:solidFill>
                            <a:schemeClr val="tx2">
                              <a:lumMod val="75000"/>
                            </a:schemeClr>
                          </a:solidFill>
                          <a:effectLst/>
                          <a:latin typeface="Arial"/>
                          <a:ea typeface="Times New Roman"/>
                        </a:rPr>
                        <a:t>EVALUACION</a:t>
                      </a:r>
                      <a:endParaRPr lang="es-SV" sz="1200" b="1" dirty="0">
                        <a:solidFill>
                          <a:schemeClr val="tx2">
                            <a:lumMod val="75000"/>
                          </a:schemeClr>
                        </a:solidFill>
                        <a:effectLst/>
                        <a:latin typeface="Times New Roman"/>
                        <a:ea typeface="Times New Roman"/>
                      </a:endParaRPr>
                    </a:p>
                  </a:txBody>
                  <a:tcPr marL="40815" marR="40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08153">
                <a:tc>
                  <a:txBody>
                    <a:bodyPr/>
                    <a:lstStyle/>
                    <a:p>
                      <a:pPr algn="l">
                        <a:spcAft>
                          <a:spcPts val="0"/>
                        </a:spcAft>
                      </a:pPr>
                      <a:r>
                        <a:rPr lang="es-SV" sz="1100" b="1" dirty="0">
                          <a:solidFill>
                            <a:schemeClr val="tx2">
                              <a:lumMod val="75000"/>
                            </a:schemeClr>
                          </a:solidFill>
                          <a:effectLst/>
                          <a:latin typeface="Times New Roman"/>
                          <a:ea typeface="Times New Roman"/>
                        </a:rPr>
                        <a:t>PRECAUCIONES AL</a:t>
                      </a:r>
                      <a:r>
                        <a:rPr lang="es-SV" sz="1100" b="1" baseline="0" dirty="0">
                          <a:solidFill>
                            <a:schemeClr val="tx2">
                              <a:lumMod val="75000"/>
                            </a:schemeClr>
                          </a:solidFill>
                          <a:effectLst/>
                          <a:latin typeface="Times New Roman"/>
                          <a:ea typeface="Times New Roman"/>
                        </a:rPr>
                        <a:t> OPERAR</a:t>
                      </a:r>
                      <a:r>
                        <a:rPr lang="es-SV" sz="1100" b="1" dirty="0">
                          <a:solidFill>
                            <a:schemeClr val="tx2">
                              <a:lumMod val="75000"/>
                            </a:schemeClr>
                          </a:solidFill>
                          <a:effectLst/>
                          <a:latin typeface="Times New Roman"/>
                          <a:ea typeface="Times New Roman"/>
                        </a:rPr>
                        <a:t> </a:t>
                      </a:r>
                      <a:r>
                        <a:rPr lang="es-SV" sz="1100" b="1" baseline="0" dirty="0">
                          <a:solidFill>
                            <a:schemeClr val="tx2">
                              <a:lumMod val="75000"/>
                            </a:schemeClr>
                          </a:solidFill>
                          <a:effectLst/>
                          <a:latin typeface="Times New Roman"/>
                          <a:ea typeface="Times New Roman"/>
                        </a:rPr>
                        <a:t> UN EQUIPO </a:t>
                      </a:r>
                      <a:r>
                        <a:rPr lang="es-SV" sz="1100" b="1" dirty="0">
                          <a:solidFill>
                            <a:schemeClr val="tx2">
                              <a:lumMod val="75000"/>
                            </a:schemeClr>
                          </a:solidFill>
                          <a:effectLst/>
                          <a:latin typeface="Times New Roman"/>
                          <a:ea typeface="Times New Roman"/>
                        </a:rPr>
                        <a:t>CLOROSANI.</a:t>
                      </a:r>
                    </a:p>
                    <a:p>
                      <a:pPr algn="l">
                        <a:spcAft>
                          <a:spcPts val="0"/>
                        </a:spcAft>
                      </a:pPr>
                      <a:r>
                        <a:rPr lang="es-SV" sz="1100" b="1" dirty="0">
                          <a:solidFill>
                            <a:schemeClr val="tx2">
                              <a:lumMod val="75000"/>
                            </a:schemeClr>
                          </a:solidFill>
                          <a:effectLst/>
                          <a:latin typeface="Times New Roman"/>
                          <a:ea typeface="Times New Roman"/>
                        </a:rPr>
                        <a:t>QUE</a:t>
                      </a:r>
                      <a:r>
                        <a:rPr lang="es-SV" sz="1100" b="1" baseline="0" dirty="0">
                          <a:solidFill>
                            <a:schemeClr val="tx2">
                              <a:lumMod val="75000"/>
                            </a:schemeClr>
                          </a:solidFill>
                          <a:effectLst/>
                          <a:latin typeface="Times New Roman"/>
                          <a:ea typeface="Times New Roman"/>
                        </a:rPr>
                        <a:t> ES EL CLORO</a:t>
                      </a:r>
                      <a:endParaRPr lang="es-SV" sz="1100" dirty="0">
                        <a:solidFill>
                          <a:schemeClr val="tx2">
                            <a:lumMod val="75000"/>
                          </a:schemeClr>
                        </a:solidFill>
                        <a:effectLst/>
                        <a:latin typeface="Times New Roman"/>
                        <a:ea typeface="Times New Roman"/>
                      </a:endParaRPr>
                    </a:p>
                  </a:txBody>
                  <a:tcPr marL="40815" marR="40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s-SV" sz="1100" dirty="0">
                          <a:solidFill>
                            <a:schemeClr val="tx2">
                              <a:lumMod val="75000"/>
                            </a:schemeClr>
                          </a:solidFill>
                          <a:effectLst/>
                          <a:latin typeface="Times New Roman"/>
                          <a:ea typeface="Times New Roman"/>
                        </a:rPr>
                        <a:t>Que los participantes conozcan</a:t>
                      </a:r>
                      <a:r>
                        <a:rPr lang="es-SV" sz="1100" baseline="0" dirty="0">
                          <a:solidFill>
                            <a:schemeClr val="tx2">
                              <a:lumMod val="75000"/>
                            </a:schemeClr>
                          </a:solidFill>
                          <a:effectLst/>
                          <a:latin typeface="Times New Roman"/>
                          <a:ea typeface="Times New Roman"/>
                        </a:rPr>
                        <a:t> las implicaciones al opera un equipo</a:t>
                      </a:r>
                      <a:r>
                        <a:rPr lang="es-SV" sz="1100" dirty="0">
                          <a:solidFill>
                            <a:schemeClr val="tx2">
                              <a:lumMod val="75000"/>
                            </a:schemeClr>
                          </a:solidFill>
                          <a:effectLst/>
                          <a:latin typeface="Times New Roman"/>
                          <a:ea typeface="Times New Roman"/>
                        </a:rPr>
                        <a:t> CLOROSANI</a:t>
                      </a:r>
                    </a:p>
                  </a:txBody>
                  <a:tcPr marL="40815" marR="40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s-SV" sz="1100" baseline="0" dirty="0">
                          <a:solidFill>
                            <a:schemeClr val="tx2">
                              <a:lumMod val="75000"/>
                            </a:schemeClr>
                          </a:solidFill>
                          <a:effectLst/>
                          <a:latin typeface="Times New Roman"/>
                          <a:ea typeface="Times New Roman"/>
                        </a:rPr>
                        <a:t>Que es la electrolisis.</a:t>
                      </a:r>
                    </a:p>
                    <a:p>
                      <a:pPr algn="l">
                        <a:spcAft>
                          <a:spcPts val="0"/>
                        </a:spcAft>
                      </a:pPr>
                      <a:r>
                        <a:rPr lang="es-SV" sz="1100" baseline="0" dirty="0">
                          <a:solidFill>
                            <a:schemeClr val="tx2">
                              <a:lumMod val="75000"/>
                            </a:schemeClr>
                          </a:solidFill>
                          <a:effectLst/>
                          <a:latin typeface="Times New Roman"/>
                          <a:ea typeface="Times New Roman"/>
                        </a:rPr>
                        <a:t>Riesgos asociados al Hidrogeno</a:t>
                      </a:r>
                    </a:p>
                    <a:p>
                      <a:pPr algn="l">
                        <a:spcAft>
                          <a:spcPts val="0"/>
                        </a:spcAft>
                      </a:pPr>
                      <a:r>
                        <a:rPr lang="es-SV" sz="1100" baseline="0" dirty="0">
                          <a:solidFill>
                            <a:schemeClr val="tx2">
                              <a:lumMod val="75000"/>
                            </a:schemeClr>
                          </a:solidFill>
                          <a:effectLst/>
                          <a:latin typeface="Times New Roman"/>
                          <a:ea typeface="Times New Roman"/>
                        </a:rPr>
                        <a:t>Riesgos asociados al Cloro</a:t>
                      </a:r>
                      <a:r>
                        <a:rPr lang="es-SV" sz="1100" dirty="0">
                          <a:solidFill>
                            <a:schemeClr val="tx2">
                              <a:lumMod val="75000"/>
                            </a:schemeClr>
                          </a:solidFill>
                          <a:effectLst/>
                          <a:latin typeface="Times New Roman"/>
                          <a:ea typeface="Times New Roman"/>
                        </a:rPr>
                        <a:t> </a:t>
                      </a:r>
                    </a:p>
                    <a:p>
                      <a:pPr algn="l">
                        <a:spcAft>
                          <a:spcPts val="0"/>
                        </a:spcAft>
                      </a:pPr>
                      <a:r>
                        <a:rPr lang="es-SV" sz="1100" dirty="0">
                          <a:solidFill>
                            <a:schemeClr val="tx2">
                              <a:lumMod val="75000"/>
                            </a:schemeClr>
                          </a:solidFill>
                          <a:effectLst/>
                          <a:latin typeface="Times New Roman"/>
                          <a:ea typeface="Times New Roman"/>
                        </a:rPr>
                        <a:t>Porque utilizar</a:t>
                      </a:r>
                      <a:r>
                        <a:rPr lang="es-SV" sz="1100" baseline="0" dirty="0">
                          <a:solidFill>
                            <a:schemeClr val="tx2">
                              <a:lumMod val="75000"/>
                            </a:schemeClr>
                          </a:solidFill>
                          <a:effectLst/>
                          <a:latin typeface="Times New Roman"/>
                          <a:ea typeface="Times New Roman"/>
                        </a:rPr>
                        <a:t> un equipo CLOROSANI</a:t>
                      </a:r>
                      <a:r>
                        <a:rPr lang="es-SV" sz="1100" dirty="0">
                          <a:solidFill>
                            <a:schemeClr val="tx2">
                              <a:lumMod val="75000"/>
                            </a:schemeClr>
                          </a:solidFill>
                          <a:effectLst/>
                          <a:latin typeface="Times New Roman"/>
                          <a:ea typeface="Times New Roman"/>
                        </a:rPr>
                        <a:t> </a:t>
                      </a:r>
                    </a:p>
                    <a:p>
                      <a:pPr algn="just">
                        <a:spcAft>
                          <a:spcPts val="0"/>
                        </a:spcAft>
                      </a:pPr>
                      <a:r>
                        <a:rPr lang="es-SV" sz="1100" dirty="0">
                          <a:solidFill>
                            <a:schemeClr val="tx2">
                              <a:lumMod val="75000"/>
                            </a:schemeClr>
                          </a:solidFill>
                          <a:effectLst/>
                          <a:latin typeface="Times New Roman"/>
                          <a:ea typeface="Times New Roman"/>
                        </a:rPr>
                        <a:t> </a:t>
                      </a:r>
                    </a:p>
                  </a:txBody>
                  <a:tcPr marL="40815" marR="40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SV" sz="1100" dirty="0">
                          <a:solidFill>
                            <a:schemeClr val="tx2">
                              <a:lumMod val="75000"/>
                            </a:schemeClr>
                          </a:solidFill>
                          <a:effectLst/>
                          <a:latin typeface="Times New Roman"/>
                          <a:ea typeface="Times New Roman"/>
                        </a:rPr>
                        <a:t>Expositiva</a:t>
                      </a:r>
                    </a:p>
                    <a:p>
                      <a:pPr algn="just">
                        <a:spcAft>
                          <a:spcPts val="0"/>
                        </a:spcAft>
                      </a:pPr>
                      <a:endParaRPr lang="es-SV" sz="1100" dirty="0">
                        <a:solidFill>
                          <a:schemeClr val="tx2">
                            <a:lumMod val="75000"/>
                          </a:schemeClr>
                        </a:solidFill>
                        <a:effectLst/>
                        <a:latin typeface="Times New Roman"/>
                        <a:ea typeface="Times New Roman"/>
                      </a:endParaRPr>
                    </a:p>
                    <a:p>
                      <a:pPr algn="just">
                        <a:spcAft>
                          <a:spcPts val="0"/>
                        </a:spcAft>
                      </a:pPr>
                      <a:r>
                        <a:rPr lang="es-SV" sz="1100" dirty="0">
                          <a:solidFill>
                            <a:schemeClr val="tx2">
                              <a:lumMod val="75000"/>
                            </a:schemeClr>
                          </a:solidFill>
                          <a:effectLst/>
                          <a:latin typeface="Times New Roman"/>
                          <a:ea typeface="Times New Roman"/>
                        </a:rPr>
                        <a:t>Dialogo interactivo</a:t>
                      </a:r>
                    </a:p>
                  </a:txBody>
                  <a:tcPr marL="40815" marR="40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SV" sz="1100" dirty="0">
                          <a:solidFill>
                            <a:schemeClr val="tx2">
                              <a:lumMod val="75000"/>
                            </a:schemeClr>
                          </a:solidFill>
                          <a:effectLst/>
                          <a:latin typeface="Times New Roman"/>
                          <a:ea typeface="Times New Roman"/>
                        </a:rPr>
                        <a:t>30 minutos</a:t>
                      </a:r>
                    </a:p>
                  </a:txBody>
                  <a:tcPr marL="40815" marR="40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SV" sz="1100" dirty="0">
                          <a:solidFill>
                            <a:schemeClr val="tx2">
                              <a:lumMod val="75000"/>
                            </a:schemeClr>
                          </a:solidFill>
                          <a:effectLst/>
                          <a:latin typeface="Times New Roman"/>
                          <a:ea typeface="Times New Roman"/>
                        </a:rPr>
                        <a:t>Un riesgo eléctrico</a:t>
                      </a:r>
                    </a:p>
                    <a:p>
                      <a:pPr algn="just">
                        <a:spcAft>
                          <a:spcPts val="0"/>
                        </a:spcAft>
                      </a:pPr>
                      <a:r>
                        <a:rPr lang="es-SV" sz="1100" dirty="0">
                          <a:solidFill>
                            <a:schemeClr val="tx2">
                              <a:lumMod val="75000"/>
                            </a:schemeClr>
                          </a:solidFill>
                          <a:effectLst/>
                          <a:latin typeface="Times New Roman"/>
                          <a:ea typeface="Times New Roman"/>
                        </a:rPr>
                        <a:t>Un riesgo químico</a:t>
                      </a:r>
                    </a:p>
                    <a:p>
                      <a:pPr algn="l">
                        <a:spcAft>
                          <a:spcPts val="0"/>
                        </a:spcAft>
                      </a:pPr>
                      <a:r>
                        <a:rPr lang="es-SV" sz="1100" dirty="0">
                          <a:solidFill>
                            <a:schemeClr val="tx2">
                              <a:lumMod val="75000"/>
                            </a:schemeClr>
                          </a:solidFill>
                          <a:effectLst/>
                          <a:latin typeface="Times New Roman"/>
                          <a:ea typeface="Times New Roman"/>
                        </a:rPr>
                        <a:t>Un riesgo a la salud</a:t>
                      </a:r>
                    </a:p>
                    <a:p>
                      <a:pPr algn="just">
                        <a:spcAft>
                          <a:spcPts val="0"/>
                        </a:spcAft>
                      </a:pPr>
                      <a:r>
                        <a:rPr lang="es-SV" sz="1100" dirty="0">
                          <a:solidFill>
                            <a:schemeClr val="tx2">
                              <a:lumMod val="75000"/>
                            </a:schemeClr>
                          </a:solidFill>
                          <a:effectLst/>
                          <a:latin typeface="Times New Roman"/>
                          <a:ea typeface="Times New Roman"/>
                        </a:rPr>
                        <a:t>Una ventaja del CLOROSANI</a:t>
                      </a:r>
                    </a:p>
                  </a:txBody>
                  <a:tcPr marL="40815" marR="40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997707">
                <a:tc>
                  <a:txBody>
                    <a:bodyPr/>
                    <a:lstStyle/>
                    <a:p>
                      <a:pPr algn="l">
                        <a:spcAft>
                          <a:spcPts val="0"/>
                        </a:spcAft>
                      </a:pPr>
                      <a:r>
                        <a:rPr lang="es-SV" sz="1100" b="1" dirty="0">
                          <a:solidFill>
                            <a:schemeClr val="tx2">
                              <a:lumMod val="75000"/>
                            </a:schemeClr>
                          </a:solidFill>
                          <a:effectLst/>
                          <a:latin typeface="Times New Roman"/>
                          <a:ea typeface="Times New Roman"/>
                        </a:rPr>
                        <a:t>CONDICIONES</a:t>
                      </a:r>
                      <a:r>
                        <a:rPr lang="es-SV" sz="1100" b="1" baseline="0" dirty="0">
                          <a:solidFill>
                            <a:schemeClr val="tx2">
                              <a:lumMod val="75000"/>
                            </a:schemeClr>
                          </a:solidFill>
                          <a:effectLst/>
                          <a:latin typeface="Times New Roman"/>
                          <a:ea typeface="Times New Roman"/>
                        </a:rPr>
                        <a:t> MINIMAS PARA INSTALAR  UN CLOROSANI. </a:t>
                      </a:r>
                    </a:p>
                    <a:p>
                      <a:pPr algn="l">
                        <a:spcAft>
                          <a:spcPts val="0"/>
                        </a:spcAft>
                      </a:pPr>
                      <a:r>
                        <a:rPr lang="es-SV" sz="1100" b="1" baseline="0" dirty="0">
                          <a:solidFill>
                            <a:schemeClr val="tx2">
                              <a:lumMod val="75000"/>
                            </a:schemeClr>
                          </a:solidFill>
                          <a:effectLst/>
                          <a:latin typeface="Times New Roman"/>
                          <a:ea typeface="Times New Roman"/>
                        </a:rPr>
                        <a:t>USO DEL PURIAGUA</a:t>
                      </a:r>
                      <a:endParaRPr lang="es-SV" sz="1100" dirty="0">
                        <a:solidFill>
                          <a:schemeClr val="tx2">
                            <a:lumMod val="75000"/>
                          </a:schemeClr>
                        </a:solidFill>
                        <a:effectLst/>
                        <a:latin typeface="Times New Roman"/>
                        <a:ea typeface="Times New Roman"/>
                      </a:endParaRPr>
                    </a:p>
                  </a:txBody>
                  <a:tcPr marL="40815" marR="40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s-SV" sz="1100" dirty="0">
                          <a:solidFill>
                            <a:schemeClr val="tx2">
                              <a:lumMod val="75000"/>
                            </a:schemeClr>
                          </a:solidFill>
                          <a:effectLst/>
                          <a:latin typeface="Times New Roman"/>
                          <a:ea typeface="Times New Roman"/>
                        </a:rPr>
                        <a:t>Definir los elementos mínimos para instalar</a:t>
                      </a:r>
                      <a:r>
                        <a:rPr lang="es-SV" sz="1100" baseline="0" dirty="0">
                          <a:solidFill>
                            <a:schemeClr val="tx2">
                              <a:lumMod val="75000"/>
                            </a:schemeClr>
                          </a:solidFill>
                          <a:effectLst/>
                          <a:latin typeface="Times New Roman"/>
                          <a:ea typeface="Times New Roman"/>
                        </a:rPr>
                        <a:t> y poner en funcionamiento un centro de producción </a:t>
                      </a:r>
                      <a:r>
                        <a:rPr lang="es-SV" sz="1100" dirty="0">
                          <a:solidFill>
                            <a:schemeClr val="tx2">
                              <a:lumMod val="75000"/>
                            </a:schemeClr>
                          </a:solidFill>
                          <a:effectLst/>
                          <a:latin typeface="Times New Roman"/>
                          <a:ea typeface="Times New Roman"/>
                        </a:rPr>
                        <a:t>de PURIAGUA</a:t>
                      </a:r>
                    </a:p>
                  </a:txBody>
                  <a:tcPr marL="40815" marR="40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SV" sz="1100" dirty="0">
                          <a:solidFill>
                            <a:schemeClr val="tx2">
                              <a:lumMod val="75000"/>
                            </a:schemeClr>
                          </a:solidFill>
                          <a:effectLst/>
                          <a:latin typeface="Times New Roman"/>
                          <a:ea typeface="Times New Roman"/>
                        </a:rPr>
                        <a:t>Protección</a:t>
                      </a:r>
                      <a:r>
                        <a:rPr lang="es-SV" sz="1100" baseline="0" dirty="0">
                          <a:solidFill>
                            <a:schemeClr val="tx2">
                              <a:lumMod val="75000"/>
                            </a:schemeClr>
                          </a:solidFill>
                          <a:effectLst/>
                          <a:latin typeface="Times New Roman"/>
                          <a:ea typeface="Times New Roman"/>
                        </a:rPr>
                        <a:t> y seguridad del equipo</a:t>
                      </a:r>
                    </a:p>
                    <a:p>
                      <a:pPr>
                        <a:spcAft>
                          <a:spcPts val="0"/>
                        </a:spcAft>
                      </a:pPr>
                      <a:r>
                        <a:rPr lang="es-SV" sz="1100" baseline="0" dirty="0">
                          <a:solidFill>
                            <a:schemeClr val="tx2">
                              <a:lumMod val="75000"/>
                            </a:schemeClr>
                          </a:solidFill>
                          <a:effectLst/>
                          <a:latin typeface="Times New Roman"/>
                          <a:ea typeface="Times New Roman"/>
                        </a:rPr>
                        <a:t>Criterios de ubicación de la fabrica</a:t>
                      </a:r>
                    </a:p>
                    <a:p>
                      <a:pPr>
                        <a:spcAft>
                          <a:spcPts val="0"/>
                        </a:spcAft>
                      </a:pPr>
                      <a:r>
                        <a:rPr lang="es-SV" sz="1100" baseline="0" dirty="0">
                          <a:solidFill>
                            <a:schemeClr val="tx2">
                              <a:lumMod val="75000"/>
                            </a:schemeClr>
                          </a:solidFill>
                          <a:effectLst/>
                          <a:latin typeface="Times New Roman"/>
                          <a:ea typeface="Times New Roman"/>
                        </a:rPr>
                        <a:t>Servicios, Agua, Luz, drenaje</a:t>
                      </a:r>
                    </a:p>
                    <a:p>
                      <a:pPr>
                        <a:spcAft>
                          <a:spcPts val="0"/>
                        </a:spcAft>
                      </a:pPr>
                      <a:r>
                        <a:rPr lang="es-SV" sz="1100" baseline="0" dirty="0">
                          <a:solidFill>
                            <a:schemeClr val="tx2">
                              <a:lumMod val="75000"/>
                            </a:schemeClr>
                          </a:solidFill>
                          <a:effectLst/>
                          <a:latin typeface="Times New Roman"/>
                          <a:ea typeface="Times New Roman"/>
                        </a:rPr>
                        <a:t>Accesibilidad para la distribución</a:t>
                      </a:r>
                      <a:endParaRPr lang="es-SV" sz="1100" dirty="0">
                        <a:solidFill>
                          <a:schemeClr val="tx2">
                            <a:lumMod val="75000"/>
                          </a:schemeClr>
                        </a:solidFill>
                        <a:effectLst/>
                        <a:latin typeface="Times New Roman"/>
                        <a:ea typeface="Times New Roman"/>
                      </a:endParaRPr>
                    </a:p>
                    <a:p>
                      <a:pPr>
                        <a:spcAft>
                          <a:spcPts val="0"/>
                        </a:spcAft>
                      </a:pPr>
                      <a:r>
                        <a:rPr lang="es-SV" sz="1100" dirty="0">
                          <a:solidFill>
                            <a:schemeClr val="tx2">
                              <a:lumMod val="75000"/>
                            </a:schemeClr>
                          </a:solidFill>
                          <a:effectLst/>
                          <a:latin typeface="Times New Roman"/>
                          <a:ea typeface="Times New Roman"/>
                        </a:rPr>
                        <a:t>Accesorios necesarios </a:t>
                      </a:r>
                    </a:p>
                    <a:p>
                      <a:pPr>
                        <a:spcAft>
                          <a:spcPts val="0"/>
                        </a:spcAft>
                      </a:pPr>
                      <a:r>
                        <a:rPr lang="es-SV" sz="1100" baseline="0" dirty="0">
                          <a:solidFill>
                            <a:schemeClr val="tx2">
                              <a:lumMod val="75000"/>
                            </a:schemeClr>
                          </a:solidFill>
                          <a:effectLst/>
                          <a:latin typeface="Times New Roman"/>
                          <a:ea typeface="Times New Roman"/>
                        </a:rPr>
                        <a:t>Usos del PURIAGUA y dosis</a:t>
                      </a:r>
                      <a:endParaRPr lang="es-SV" sz="1100" dirty="0">
                        <a:solidFill>
                          <a:schemeClr val="tx2">
                            <a:lumMod val="75000"/>
                          </a:schemeClr>
                        </a:solidFill>
                        <a:effectLst/>
                        <a:latin typeface="Times New Roman"/>
                        <a:ea typeface="Times New Roman"/>
                      </a:endParaRPr>
                    </a:p>
                  </a:txBody>
                  <a:tcPr marL="40815" marR="40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SV" sz="1100" dirty="0">
                          <a:solidFill>
                            <a:schemeClr val="tx2">
                              <a:lumMod val="75000"/>
                            </a:schemeClr>
                          </a:solidFill>
                          <a:effectLst/>
                          <a:latin typeface="Times New Roman"/>
                          <a:ea typeface="Times New Roman"/>
                        </a:rPr>
                        <a:t>Expositiva</a:t>
                      </a:r>
                    </a:p>
                    <a:p>
                      <a:pPr algn="just">
                        <a:spcAft>
                          <a:spcPts val="0"/>
                        </a:spcAft>
                      </a:pPr>
                      <a:endParaRPr lang="es-SV" sz="1100" dirty="0">
                        <a:solidFill>
                          <a:schemeClr val="tx2">
                            <a:lumMod val="75000"/>
                          </a:schemeClr>
                        </a:solidFill>
                        <a:effectLst/>
                        <a:latin typeface="Times New Roman"/>
                        <a:ea typeface="Times New Roman"/>
                      </a:endParaRPr>
                    </a:p>
                    <a:p>
                      <a:pPr algn="just">
                        <a:spcAft>
                          <a:spcPts val="0"/>
                        </a:spcAft>
                      </a:pPr>
                      <a:r>
                        <a:rPr lang="es-SV" sz="1100" dirty="0">
                          <a:solidFill>
                            <a:schemeClr val="tx2">
                              <a:lumMod val="75000"/>
                            </a:schemeClr>
                          </a:solidFill>
                          <a:effectLst/>
                          <a:latin typeface="Times New Roman"/>
                          <a:ea typeface="Times New Roman"/>
                        </a:rPr>
                        <a:t>Dialogo interactivo</a:t>
                      </a:r>
                    </a:p>
                  </a:txBody>
                  <a:tcPr marL="40815" marR="40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SV" sz="1100" dirty="0">
                          <a:solidFill>
                            <a:schemeClr val="tx2">
                              <a:lumMod val="75000"/>
                            </a:schemeClr>
                          </a:solidFill>
                          <a:effectLst/>
                          <a:latin typeface="Times New Roman"/>
                          <a:ea typeface="Times New Roman"/>
                        </a:rPr>
                        <a:t>30 minutos</a:t>
                      </a:r>
                    </a:p>
                  </a:txBody>
                  <a:tcPr marL="40815" marR="40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s-SV" sz="1100" dirty="0">
                          <a:solidFill>
                            <a:schemeClr val="tx2">
                              <a:lumMod val="75000"/>
                            </a:schemeClr>
                          </a:solidFill>
                          <a:effectLst/>
                          <a:latin typeface="Times New Roman"/>
                          <a:ea typeface="Times New Roman"/>
                        </a:rPr>
                        <a:t>Por</a:t>
                      </a:r>
                      <a:r>
                        <a:rPr lang="es-SV" sz="1100" baseline="0" dirty="0">
                          <a:solidFill>
                            <a:schemeClr val="tx2">
                              <a:lumMod val="75000"/>
                            </a:schemeClr>
                          </a:solidFill>
                          <a:effectLst/>
                          <a:latin typeface="Times New Roman"/>
                          <a:ea typeface="Times New Roman"/>
                        </a:rPr>
                        <a:t> que es necesario proteger el equipo.</a:t>
                      </a:r>
                    </a:p>
                    <a:p>
                      <a:pPr algn="l">
                        <a:spcAft>
                          <a:spcPts val="0"/>
                        </a:spcAft>
                      </a:pPr>
                      <a:r>
                        <a:rPr lang="es-SV" sz="1100" baseline="0" dirty="0">
                          <a:solidFill>
                            <a:schemeClr val="tx2">
                              <a:lumMod val="75000"/>
                            </a:schemeClr>
                          </a:solidFill>
                          <a:effectLst/>
                          <a:latin typeface="Times New Roman"/>
                          <a:ea typeface="Times New Roman"/>
                        </a:rPr>
                        <a:t>Tres accesorios requeridos para operar un </a:t>
                      </a:r>
                      <a:r>
                        <a:rPr lang="es-SV" sz="1100" baseline="0" dirty="0" err="1">
                          <a:solidFill>
                            <a:schemeClr val="tx2">
                              <a:lumMod val="75000"/>
                            </a:schemeClr>
                          </a:solidFill>
                          <a:effectLst/>
                          <a:latin typeface="Times New Roman"/>
                          <a:ea typeface="Times New Roman"/>
                        </a:rPr>
                        <a:t>Clorosani</a:t>
                      </a:r>
                      <a:endParaRPr lang="es-SV" sz="1100" baseline="0" dirty="0">
                        <a:solidFill>
                          <a:schemeClr val="tx2">
                            <a:lumMod val="75000"/>
                          </a:schemeClr>
                        </a:solidFill>
                        <a:effectLst/>
                        <a:latin typeface="Times New Roman"/>
                        <a:ea typeface="Times New Roman"/>
                      </a:endParaRPr>
                    </a:p>
                    <a:p>
                      <a:pPr algn="l">
                        <a:spcAft>
                          <a:spcPts val="0"/>
                        </a:spcAft>
                      </a:pPr>
                      <a:r>
                        <a:rPr lang="es-SV" sz="1100" baseline="0" dirty="0">
                          <a:solidFill>
                            <a:schemeClr val="tx2">
                              <a:lumMod val="75000"/>
                            </a:schemeClr>
                          </a:solidFill>
                          <a:effectLst/>
                          <a:latin typeface="Times New Roman"/>
                          <a:ea typeface="Times New Roman"/>
                        </a:rPr>
                        <a:t>Dosis de PURIAGUA para un 6 barril de agua</a:t>
                      </a:r>
                    </a:p>
                  </a:txBody>
                  <a:tcPr marL="40815" marR="40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897937">
                <a:tc>
                  <a:txBody>
                    <a:bodyPr/>
                    <a:lstStyle/>
                    <a:p>
                      <a:pPr algn="l">
                        <a:spcAft>
                          <a:spcPts val="0"/>
                        </a:spcAft>
                      </a:pPr>
                      <a:r>
                        <a:rPr lang="es-SV" sz="1100" b="1" dirty="0">
                          <a:solidFill>
                            <a:schemeClr val="tx2">
                              <a:lumMod val="75000"/>
                            </a:schemeClr>
                          </a:solidFill>
                          <a:effectLst/>
                          <a:latin typeface="Times New Roman"/>
                          <a:ea typeface="Times New Roman"/>
                        </a:rPr>
                        <a:t>FUNCIONAMIENTO</a:t>
                      </a:r>
                      <a:r>
                        <a:rPr lang="es-SV" sz="1100" b="1" baseline="0" dirty="0">
                          <a:solidFill>
                            <a:schemeClr val="tx2">
                              <a:lumMod val="75000"/>
                            </a:schemeClr>
                          </a:solidFill>
                          <a:effectLst/>
                          <a:latin typeface="Times New Roman"/>
                          <a:ea typeface="Times New Roman"/>
                        </a:rPr>
                        <a:t> DEL EQUIPO CLOROSANI. </a:t>
                      </a:r>
                    </a:p>
                    <a:p>
                      <a:pPr algn="l">
                        <a:spcAft>
                          <a:spcPts val="0"/>
                        </a:spcAft>
                      </a:pPr>
                      <a:r>
                        <a:rPr lang="es-SV" sz="1100" b="1" baseline="0" dirty="0">
                          <a:solidFill>
                            <a:schemeClr val="tx2">
                              <a:lumMod val="75000"/>
                            </a:schemeClr>
                          </a:solidFill>
                          <a:effectLst/>
                          <a:latin typeface="Times New Roman"/>
                          <a:ea typeface="Times New Roman"/>
                        </a:rPr>
                        <a:t>ESTRATEGIA DE DISTRIBUCION.</a:t>
                      </a:r>
                      <a:endParaRPr lang="es-SV" sz="1100" dirty="0">
                        <a:solidFill>
                          <a:schemeClr val="tx2">
                            <a:lumMod val="75000"/>
                          </a:schemeClr>
                        </a:solidFill>
                        <a:effectLst/>
                        <a:latin typeface="Times New Roman"/>
                        <a:ea typeface="Times New Roman"/>
                      </a:endParaRPr>
                    </a:p>
                  </a:txBody>
                  <a:tcPr marL="40815" marR="40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s-SV" sz="1100" dirty="0">
                          <a:solidFill>
                            <a:schemeClr val="tx2">
                              <a:lumMod val="75000"/>
                            </a:schemeClr>
                          </a:solidFill>
                          <a:effectLst/>
                          <a:latin typeface="Times New Roman"/>
                          <a:ea typeface="Times New Roman"/>
                        </a:rPr>
                        <a:t>Conocer</a:t>
                      </a:r>
                      <a:r>
                        <a:rPr lang="es-SV" sz="1100" baseline="0" dirty="0">
                          <a:solidFill>
                            <a:schemeClr val="tx2">
                              <a:lumMod val="75000"/>
                            </a:schemeClr>
                          </a:solidFill>
                          <a:effectLst/>
                          <a:latin typeface="Times New Roman"/>
                          <a:ea typeface="Times New Roman"/>
                        </a:rPr>
                        <a:t>  las partes de un CLOROSANI y el </a:t>
                      </a:r>
                      <a:r>
                        <a:rPr lang="es-SV" sz="1100" dirty="0">
                          <a:solidFill>
                            <a:schemeClr val="tx2">
                              <a:lumMod val="75000"/>
                            </a:schemeClr>
                          </a:solidFill>
                          <a:effectLst/>
                          <a:latin typeface="Times New Roman"/>
                          <a:ea typeface="Times New Roman"/>
                        </a:rPr>
                        <a:t>funcionamiento.</a:t>
                      </a:r>
                    </a:p>
                    <a:p>
                      <a:pPr algn="l">
                        <a:spcAft>
                          <a:spcPts val="0"/>
                        </a:spcAft>
                      </a:pPr>
                      <a:r>
                        <a:rPr lang="es-SV" sz="1100" dirty="0">
                          <a:solidFill>
                            <a:schemeClr val="tx2">
                              <a:lumMod val="75000"/>
                            </a:schemeClr>
                          </a:solidFill>
                          <a:effectLst/>
                          <a:latin typeface="Times New Roman"/>
                          <a:ea typeface="Times New Roman"/>
                        </a:rPr>
                        <a:t>Definir a estrategia de distribución del PURIAGUA</a:t>
                      </a:r>
                    </a:p>
                  </a:txBody>
                  <a:tcPr marL="40815" marR="40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SV" sz="1100" dirty="0">
                          <a:solidFill>
                            <a:schemeClr val="tx2">
                              <a:lumMod val="75000"/>
                            </a:schemeClr>
                          </a:solidFill>
                          <a:effectLst/>
                          <a:latin typeface="Times New Roman"/>
                          <a:ea typeface="Times New Roman"/>
                        </a:rPr>
                        <a:t>Partes</a:t>
                      </a:r>
                      <a:r>
                        <a:rPr lang="es-SV" sz="1100" baseline="0" dirty="0">
                          <a:solidFill>
                            <a:schemeClr val="tx2">
                              <a:lumMod val="75000"/>
                            </a:schemeClr>
                          </a:solidFill>
                          <a:effectLst/>
                          <a:latin typeface="Times New Roman"/>
                          <a:ea typeface="Times New Roman"/>
                        </a:rPr>
                        <a:t> de Un CLORSANI</a:t>
                      </a:r>
                      <a:endParaRPr lang="es-SV" sz="1100" dirty="0">
                        <a:solidFill>
                          <a:schemeClr val="tx2">
                            <a:lumMod val="75000"/>
                          </a:schemeClr>
                        </a:solidFill>
                        <a:effectLst/>
                        <a:latin typeface="Times New Roman"/>
                        <a:ea typeface="Times New Roman"/>
                      </a:endParaRPr>
                    </a:p>
                    <a:p>
                      <a:pPr algn="just">
                        <a:spcAft>
                          <a:spcPts val="0"/>
                        </a:spcAft>
                      </a:pPr>
                      <a:r>
                        <a:rPr lang="es-SV" sz="1100" dirty="0">
                          <a:solidFill>
                            <a:schemeClr val="tx2">
                              <a:lumMod val="75000"/>
                            </a:schemeClr>
                          </a:solidFill>
                          <a:effectLst/>
                          <a:latin typeface="Times New Roman"/>
                          <a:ea typeface="Times New Roman"/>
                        </a:rPr>
                        <a:t>Procedimiento</a:t>
                      </a:r>
                      <a:r>
                        <a:rPr lang="es-SV" sz="1100" baseline="0" dirty="0">
                          <a:solidFill>
                            <a:schemeClr val="tx2">
                              <a:lumMod val="75000"/>
                            </a:schemeClr>
                          </a:solidFill>
                          <a:effectLst/>
                          <a:latin typeface="Times New Roman"/>
                          <a:ea typeface="Times New Roman"/>
                        </a:rPr>
                        <a:t> de encendido</a:t>
                      </a:r>
                    </a:p>
                    <a:p>
                      <a:pPr algn="just">
                        <a:spcAft>
                          <a:spcPts val="0"/>
                        </a:spcAft>
                      </a:pPr>
                      <a:r>
                        <a:rPr lang="es-SV" sz="1100" baseline="0" dirty="0">
                          <a:solidFill>
                            <a:schemeClr val="tx2">
                              <a:lumMod val="75000"/>
                            </a:schemeClr>
                          </a:solidFill>
                          <a:effectLst/>
                          <a:latin typeface="Times New Roman"/>
                          <a:ea typeface="Times New Roman"/>
                        </a:rPr>
                        <a:t>Programación del ciclo de producción</a:t>
                      </a:r>
                      <a:endParaRPr lang="es-SV" sz="1100" dirty="0">
                        <a:solidFill>
                          <a:schemeClr val="tx2">
                            <a:lumMod val="75000"/>
                          </a:schemeClr>
                        </a:solidFill>
                        <a:effectLst/>
                        <a:latin typeface="Times New Roman"/>
                        <a:ea typeface="Times New Roman"/>
                      </a:endParaRPr>
                    </a:p>
                    <a:p>
                      <a:pPr algn="just">
                        <a:spcAft>
                          <a:spcPts val="0"/>
                        </a:spcAft>
                      </a:pPr>
                      <a:r>
                        <a:rPr lang="es-SV" sz="1100" dirty="0">
                          <a:solidFill>
                            <a:schemeClr val="tx2">
                              <a:lumMod val="75000"/>
                            </a:schemeClr>
                          </a:solidFill>
                          <a:effectLst/>
                          <a:latin typeface="Times New Roman"/>
                          <a:ea typeface="Times New Roman"/>
                        </a:rPr>
                        <a:t>Uso</a:t>
                      </a:r>
                      <a:r>
                        <a:rPr lang="es-SV" sz="1100" baseline="0" dirty="0">
                          <a:solidFill>
                            <a:schemeClr val="tx2">
                              <a:lumMod val="75000"/>
                            </a:schemeClr>
                          </a:solidFill>
                          <a:effectLst/>
                          <a:latin typeface="Times New Roman"/>
                          <a:ea typeface="Times New Roman"/>
                        </a:rPr>
                        <a:t> del electrodo y niveles de agua</a:t>
                      </a:r>
                      <a:endParaRPr lang="es-SV" sz="1100" dirty="0">
                        <a:solidFill>
                          <a:schemeClr val="tx2">
                            <a:lumMod val="75000"/>
                          </a:schemeClr>
                        </a:solidFill>
                        <a:effectLst/>
                        <a:latin typeface="Times New Roman"/>
                        <a:ea typeface="Times New Roman"/>
                      </a:endParaRPr>
                    </a:p>
                    <a:p>
                      <a:pPr algn="just">
                        <a:spcAft>
                          <a:spcPts val="0"/>
                        </a:spcAft>
                      </a:pPr>
                      <a:r>
                        <a:rPr lang="es-SV" sz="1100" dirty="0">
                          <a:solidFill>
                            <a:schemeClr val="tx2">
                              <a:lumMod val="75000"/>
                            </a:schemeClr>
                          </a:solidFill>
                          <a:effectLst/>
                          <a:latin typeface="Times New Roman"/>
                          <a:ea typeface="Times New Roman"/>
                        </a:rPr>
                        <a:t>Dosis y Tipo</a:t>
                      </a:r>
                      <a:r>
                        <a:rPr lang="es-SV" sz="1100" baseline="0" dirty="0">
                          <a:solidFill>
                            <a:schemeClr val="tx2">
                              <a:lumMod val="75000"/>
                            </a:schemeClr>
                          </a:solidFill>
                          <a:effectLst/>
                          <a:latin typeface="Times New Roman"/>
                          <a:ea typeface="Times New Roman"/>
                        </a:rPr>
                        <a:t> de Sal a diluir</a:t>
                      </a:r>
                    </a:p>
                    <a:p>
                      <a:pPr algn="just">
                        <a:spcAft>
                          <a:spcPts val="0"/>
                        </a:spcAft>
                      </a:pPr>
                      <a:r>
                        <a:rPr lang="es-SV" sz="1100" baseline="0" dirty="0">
                          <a:solidFill>
                            <a:schemeClr val="tx2">
                              <a:lumMod val="75000"/>
                            </a:schemeClr>
                          </a:solidFill>
                          <a:effectLst/>
                          <a:latin typeface="Times New Roman"/>
                          <a:ea typeface="Times New Roman"/>
                        </a:rPr>
                        <a:t>Programar producción y distribución</a:t>
                      </a:r>
                      <a:endParaRPr lang="es-SV" sz="1100" dirty="0">
                        <a:solidFill>
                          <a:schemeClr val="tx2">
                            <a:lumMod val="75000"/>
                          </a:schemeClr>
                        </a:solidFill>
                        <a:effectLst/>
                        <a:latin typeface="Times New Roman"/>
                        <a:ea typeface="Times New Roman"/>
                      </a:endParaRPr>
                    </a:p>
                  </a:txBody>
                  <a:tcPr marL="40815" marR="40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SV" sz="1100" dirty="0">
                          <a:solidFill>
                            <a:schemeClr val="tx2">
                              <a:lumMod val="75000"/>
                            </a:schemeClr>
                          </a:solidFill>
                          <a:effectLst/>
                          <a:latin typeface="Times New Roman"/>
                          <a:ea typeface="Times New Roman"/>
                        </a:rPr>
                        <a:t>Expositiva y practica</a:t>
                      </a:r>
                    </a:p>
                  </a:txBody>
                  <a:tcPr marL="40815" marR="40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SV" sz="1100" dirty="0">
                          <a:solidFill>
                            <a:schemeClr val="tx2">
                              <a:lumMod val="75000"/>
                            </a:schemeClr>
                          </a:solidFill>
                          <a:effectLst/>
                          <a:latin typeface="Times New Roman"/>
                          <a:ea typeface="Times New Roman"/>
                        </a:rPr>
                        <a:t>1 hora </a:t>
                      </a:r>
                    </a:p>
                  </a:txBody>
                  <a:tcPr marL="40815" marR="40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SV" sz="1100" dirty="0">
                          <a:solidFill>
                            <a:schemeClr val="tx2">
                              <a:lumMod val="75000"/>
                            </a:schemeClr>
                          </a:solidFill>
                          <a:effectLst/>
                          <a:latin typeface="Times New Roman"/>
                          <a:ea typeface="Times New Roman"/>
                        </a:rPr>
                        <a:t>Identifique el Generador y Rectificador.</a:t>
                      </a:r>
                    </a:p>
                    <a:p>
                      <a:pPr algn="just">
                        <a:spcAft>
                          <a:spcPts val="0"/>
                        </a:spcAft>
                      </a:pPr>
                      <a:r>
                        <a:rPr lang="es-SV" sz="1100" dirty="0">
                          <a:solidFill>
                            <a:schemeClr val="tx2">
                              <a:lumMod val="75000"/>
                            </a:schemeClr>
                          </a:solidFill>
                          <a:effectLst/>
                          <a:latin typeface="Times New Roman"/>
                          <a:ea typeface="Times New Roman"/>
                        </a:rPr>
                        <a:t>Menciones un subproducto</a:t>
                      </a:r>
                      <a:r>
                        <a:rPr lang="es-SV" sz="1100" baseline="0" dirty="0">
                          <a:solidFill>
                            <a:schemeClr val="tx2">
                              <a:lumMod val="75000"/>
                            </a:schemeClr>
                          </a:solidFill>
                          <a:effectLst/>
                          <a:latin typeface="Times New Roman"/>
                          <a:ea typeface="Times New Roman"/>
                        </a:rPr>
                        <a:t> de la electrolisis</a:t>
                      </a:r>
                    </a:p>
                    <a:p>
                      <a:pPr algn="just">
                        <a:spcAft>
                          <a:spcPts val="0"/>
                        </a:spcAft>
                      </a:pPr>
                      <a:r>
                        <a:rPr lang="es-SV" sz="1100" baseline="0" dirty="0">
                          <a:solidFill>
                            <a:schemeClr val="tx2">
                              <a:lumMod val="75000"/>
                            </a:schemeClr>
                          </a:solidFill>
                          <a:effectLst/>
                          <a:latin typeface="Times New Roman"/>
                          <a:ea typeface="Times New Roman"/>
                        </a:rPr>
                        <a:t>Como piensa distribuir la producción de PURIAGUA</a:t>
                      </a:r>
                      <a:endParaRPr lang="es-SV" sz="1100" dirty="0">
                        <a:solidFill>
                          <a:schemeClr val="tx2">
                            <a:lumMod val="75000"/>
                          </a:schemeClr>
                        </a:solidFill>
                        <a:effectLst/>
                        <a:latin typeface="Times New Roman"/>
                        <a:ea typeface="Times New Roman"/>
                      </a:endParaRPr>
                    </a:p>
                  </a:txBody>
                  <a:tcPr marL="40815" marR="40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873304">
                <a:tc>
                  <a:txBody>
                    <a:bodyPr/>
                    <a:lstStyle/>
                    <a:p>
                      <a:pPr algn="l">
                        <a:spcAft>
                          <a:spcPts val="0"/>
                        </a:spcAft>
                      </a:pPr>
                      <a:r>
                        <a:rPr lang="es-SV" sz="1100" b="1" dirty="0">
                          <a:solidFill>
                            <a:schemeClr val="tx2">
                              <a:lumMod val="75000"/>
                            </a:schemeClr>
                          </a:solidFill>
                          <a:effectLst/>
                          <a:latin typeface="Times New Roman"/>
                          <a:ea typeface="Times New Roman"/>
                        </a:rPr>
                        <a:t>MANTENIMIENTO</a:t>
                      </a:r>
                      <a:r>
                        <a:rPr lang="es-SV" sz="1100" b="1" baseline="0" dirty="0">
                          <a:solidFill>
                            <a:schemeClr val="tx2">
                              <a:lumMod val="75000"/>
                            </a:schemeClr>
                          </a:solidFill>
                          <a:effectLst/>
                          <a:latin typeface="Times New Roman"/>
                          <a:ea typeface="Times New Roman"/>
                        </a:rPr>
                        <a:t> DEL CLOROSANI. MONITOREO DE LA CALIDAD DEL PURIAGUA</a:t>
                      </a:r>
                      <a:endParaRPr lang="es-SV" sz="1100" dirty="0">
                        <a:solidFill>
                          <a:schemeClr val="tx2">
                            <a:lumMod val="75000"/>
                          </a:schemeClr>
                        </a:solidFill>
                        <a:effectLst/>
                        <a:latin typeface="Times New Roman"/>
                        <a:ea typeface="Times New Roman"/>
                      </a:endParaRPr>
                    </a:p>
                  </a:txBody>
                  <a:tcPr marL="40815" marR="40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s-SV" sz="1100" dirty="0">
                          <a:solidFill>
                            <a:schemeClr val="tx2">
                              <a:lumMod val="75000"/>
                            </a:schemeClr>
                          </a:solidFill>
                          <a:effectLst/>
                          <a:latin typeface="Times New Roman"/>
                          <a:ea typeface="Times New Roman"/>
                        </a:rPr>
                        <a:t>Preparar a los participantes para darle mantenimiento adecuado al productor de PURIAGUA y</a:t>
                      </a:r>
                      <a:r>
                        <a:rPr lang="es-SV" sz="1100" baseline="0" dirty="0">
                          <a:solidFill>
                            <a:schemeClr val="tx2">
                              <a:lumMod val="75000"/>
                            </a:schemeClr>
                          </a:solidFill>
                          <a:effectLst/>
                          <a:latin typeface="Times New Roman"/>
                          <a:ea typeface="Times New Roman"/>
                        </a:rPr>
                        <a:t> monitoreo de la calidad de la concentración</a:t>
                      </a:r>
                      <a:endParaRPr lang="es-SV" sz="1100" dirty="0">
                        <a:solidFill>
                          <a:schemeClr val="tx2">
                            <a:lumMod val="75000"/>
                          </a:schemeClr>
                        </a:solidFill>
                        <a:effectLst/>
                        <a:latin typeface="Times New Roman"/>
                        <a:ea typeface="Times New Roman"/>
                      </a:endParaRPr>
                    </a:p>
                  </a:txBody>
                  <a:tcPr marL="40815" marR="40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SV" sz="1100" dirty="0">
                          <a:solidFill>
                            <a:schemeClr val="tx2">
                              <a:lumMod val="75000"/>
                            </a:schemeClr>
                          </a:solidFill>
                          <a:effectLst/>
                          <a:latin typeface="Times New Roman"/>
                          <a:ea typeface="Times New Roman"/>
                        </a:rPr>
                        <a:t>Como identificar una falla en el aparato generador</a:t>
                      </a:r>
                      <a:r>
                        <a:rPr lang="es-SV" sz="1100" baseline="0" dirty="0">
                          <a:solidFill>
                            <a:schemeClr val="tx2">
                              <a:lumMod val="75000"/>
                            </a:schemeClr>
                          </a:solidFill>
                          <a:effectLst/>
                          <a:latin typeface="Times New Roman"/>
                          <a:ea typeface="Times New Roman"/>
                        </a:rPr>
                        <a:t> de PURIAGUA.</a:t>
                      </a:r>
                    </a:p>
                    <a:p>
                      <a:pPr algn="just">
                        <a:spcAft>
                          <a:spcPts val="0"/>
                        </a:spcAft>
                      </a:pPr>
                      <a:r>
                        <a:rPr lang="es-SV" sz="1100" baseline="0" dirty="0">
                          <a:solidFill>
                            <a:schemeClr val="tx2">
                              <a:lumMod val="75000"/>
                            </a:schemeClr>
                          </a:solidFill>
                          <a:effectLst/>
                          <a:latin typeface="Times New Roman"/>
                          <a:ea typeface="Times New Roman"/>
                        </a:rPr>
                        <a:t>Limpieza del electrodo</a:t>
                      </a:r>
                    </a:p>
                    <a:p>
                      <a:pPr algn="just">
                        <a:spcAft>
                          <a:spcPts val="0"/>
                        </a:spcAft>
                      </a:pPr>
                      <a:r>
                        <a:rPr lang="es-SV" sz="1100" baseline="0" dirty="0">
                          <a:solidFill>
                            <a:schemeClr val="tx2">
                              <a:lumMod val="75000"/>
                            </a:schemeClr>
                          </a:solidFill>
                          <a:effectLst/>
                          <a:latin typeface="Times New Roman"/>
                          <a:ea typeface="Times New Roman"/>
                        </a:rPr>
                        <a:t>Cuido de los bornes de conexión</a:t>
                      </a:r>
                      <a:endParaRPr lang="es-SV" sz="1100" dirty="0">
                        <a:solidFill>
                          <a:schemeClr val="tx2">
                            <a:lumMod val="75000"/>
                          </a:schemeClr>
                        </a:solidFill>
                        <a:effectLst/>
                        <a:latin typeface="Times New Roman"/>
                        <a:ea typeface="Times New Roman"/>
                      </a:endParaRPr>
                    </a:p>
                    <a:p>
                      <a:pPr algn="just">
                        <a:spcAft>
                          <a:spcPts val="0"/>
                        </a:spcAft>
                      </a:pPr>
                      <a:r>
                        <a:rPr lang="es-SV" sz="1100" dirty="0">
                          <a:solidFill>
                            <a:schemeClr val="tx2">
                              <a:lumMod val="75000"/>
                            </a:schemeClr>
                          </a:solidFill>
                          <a:effectLst/>
                          <a:latin typeface="Times New Roman"/>
                          <a:ea typeface="Times New Roman"/>
                        </a:rPr>
                        <a:t>Vida</a:t>
                      </a:r>
                      <a:r>
                        <a:rPr lang="es-SV" sz="1100" baseline="0" dirty="0">
                          <a:solidFill>
                            <a:schemeClr val="tx2">
                              <a:lumMod val="75000"/>
                            </a:schemeClr>
                          </a:solidFill>
                          <a:effectLst/>
                          <a:latin typeface="Times New Roman"/>
                          <a:ea typeface="Times New Roman"/>
                        </a:rPr>
                        <a:t> útil del PURIAGUA</a:t>
                      </a:r>
                      <a:endParaRPr lang="es-SV" sz="1100" dirty="0">
                        <a:solidFill>
                          <a:schemeClr val="tx2">
                            <a:lumMod val="75000"/>
                          </a:schemeClr>
                        </a:solidFill>
                        <a:effectLst/>
                        <a:latin typeface="Times New Roman"/>
                        <a:ea typeface="Times New Roman"/>
                      </a:endParaRPr>
                    </a:p>
                    <a:p>
                      <a:pPr algn="l">
                        <a:spcAft>
                          <a:spcPts val="0"/>
                        </a:spcAft>
                      </a:pPr>
                      <a:r>
                        <a:rPr lang="es-SV" sz="1100" dirty="0">
                          <a:solidFill>
                            <a:schemeClr val="tx2">
                              <a:lumMod val="75000"/>
                            </a:schemeClr>
                          </a:solidFill>
                          <a:effectLst/>
                          <a:latin typeface="Times New Roman"/>
                          <a:ea typeface="Times New Roman"/>
                        </a:rPr>
                        <a:t>Procedimiento de lectura</a:t>
                      </a:r>
                      <a:r>
                        <a:rPr lang="es-SV" sz="1100" baseline="0" dirty="0">
                          <a:solidFill>
                            <a:schemeClr val="tx2">
                              <a:lumMod val="75000"/>
                            </a:schemeClr>
                          </a:solidFill>
                          <a:effectLst/>
                          <a:latin typeface="Times New Roman"/>
                          <a:ea typeface="Times New Roman"/>
                        </a:rPr>
                        <a:t> de la concentración.</a:t>
                      </a:r>
                      <a:endParaRPr lang="es-SV" sz="1100" dirty="0">
                        <a:solidFill>
                          <a:schemeClr val="tx2">
                            <a:lumMod val="75000"/>
                          </a:schemeClr>
                        </a:solidFill>
                        <a:effectLst/>
                        <a:latin typeface="Times New Roman"/>
                        <a:ea typeface="Times New Roman"/>
                      </a:endParaRPr>
                    </a:p>
                    <a:p>
                      <a:pPr algn="just">
                        <a:spcAft>
                          <a:spcPts val="0"/>
                        </a:spcAft>
                      </a:pPr>
                      <a:r>
                        <a:rPr lang="es-SV" sz="1100" dirty="0">
                          <a:solidFill>
                            <a:schemeClr val="tx2">
                              <a:lumMod val="75000"/>
                            </a:schemeClr>
                          </a:solidFill>
                          <a:effectLst/>
                          <a:latin typeface="Times New Roman"/>
                          <a:ea typeface="Times New Roman"/>
                        </a:rPr>
                        <a:t>Campos de aplicación del hipoclorito de sodio. </a:t>
                      </a:r>
                    </a:p>
                    <a:p>
                      <a:pPr algn="just">
                        <a:spcAft>
                          <a:spcPts val="0"/>
                        </a:spcAft>
                      </a:pPr>
                      <a:r>
                        <a:rPr lang="es-SV" sz="1100" dirty="0">
                          <a:solidFill>
                            <a:schemeClr val="tx2">
                              <a:lumMod val="75000"/>
                            </a:schemeClr>
                          </a:solidFill>
                          <a:effectLst/>
                          <a:latin typeface="Times New Roman"/>
                          <a:ea typeface="Times New Roman"/>
                        </a:rPr>
                        <a:t>Uso recomendado de la solución desinfectante </a:t>
                      </a:r>
                    </a:p>
                  </a:txBody>
                  <a:tcPr marL="40815" marR="40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SV" sz="1100" dirty="0">
                          <a:solidFill>
                            <a:schemeClr val="tx2">
                              <a:lumMod val="75000"/>
                            </a:schemeClr>
                          </a:solidFill>
                          <a:effectLst/>
                          <a:latin typeface="Times New Roman"/>
                          <a:ea typeface="Times New Roman"/>
                        </a:rPr>
                        <a:t>Expositiva y practica</a:t>
                      </a:r>
                    </a:p>
                  </a:txBody>
                  <a:tcPr marL="40815" marR="40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SV" sz="1100" dirty="0">
                          <a:solidFill>
                            <a:schemeClr val="tx2">
                              <a:lumMod val="75000"/>
                            </a:schemeClr>
                          </a:solidFill>
                          <a:effectLst/>
                          <a:latin typeface="Times New Roman"/>
                          <a:ea typeface="Times New Roman"/>
                        </a:rPr>
                        <a:t>1 hora </a:t>
                      </a:r>
                    </a:p>
                  </a:txBody>
                  <a:tcPr marL="40815" marR="40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SV" sz="1100" dirty="0">
                          <a:solidFill>
                            <a:schemeClr val="tx2">
                              <a:lumMod val="75000"/>
                            </a:schemeClr>
                          </a:solidFill>
                          <a:effectLst/>
                          <a:latin typeface="Times New Roman"/>
                          <a:ea typeface="Times New Roman"/>
                        </a:rPr>
                        <a:t>Describir el método de dilución</a:t>
                      </a:r>
                      <a:r>
                        <a:rPr lang="es-SV" sz="1100" baseline="0" dirty="0">
                          <a:solidFill>
                            <a:schemeClr val="tx2">
                              <a:lumMod val="75000"/>
                            </a:schemeClr>
                          </a:solidFill>
                          <a:effectLst/>
                          <a:latin typeface="Times New Roman"/>
                          <a:ea typeface="Times New Roman"/>
                        </a:rPr>
                        <a:t> de la sal.</a:t>
                      </a:r>
                    </a:p>
                    <a:p>
                      <a:pPr algn="just">
                        <a:spcAft>
                          <a:spcPts val="0"/>
                        </a:spcAft>
                      </a:pPr>
                      <a:r>
                        <a:rPr lang="es-SV" sz="1100" baseline="0" dirty="0">
                          <a:solidFill>
                            <a:schemeClr val="tx2">
                              <a:lumMod val="75000"/>
                            </a:schemeClr>
                          </a:solidFill>
                          <a:effectLst/>
                          <a:latin typeface="Times New Roman"/>
                          <a:ea typeface="Times New Roman"/>
                        </a:rPr>
                        <a:t>Explicar el procedimiento de limpieza del electrodo.</a:t>
                      </a:r>
                      <a:endParaRPr lang="es-SV" sz="1100" dirty="0">
                        <a:solidFill>
                          <a:schemeClr val="tx2">
                            <a:lumMod val="75000"/>
                          </a:schemeClr>
                        </a:solidFill>
                        <a:effectLst/>
                        <a:latin typeface="Times New Roman"/>
                        <a:ea typeface="Times New Roman"/>
                      </a:endParaRPr>
                    </a:p>
                  </a:txBody>
                  <a:tcPr marL="40815" marR="40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cSld>
  <p:clrMapOvr>
    <a:masterClrMapping/>
  </p:clrMapOvr>
  <p:transition>
    <p:cut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611560" y="692696"/>
            <a:ext cx="7992888" cy="2585323"/>
          </a:xfrm>
          <a:prstGeom prst="rect">
            <a:avLst/>
          </a:prstGeom>
        </p:spPr>
        <p:txBody>
          <a:bodyPr wrap="square">
            <a:spAutoFit/>
          </a:bodyPr>
          <a:lstStyle/>
          <a:p>
            <a:r>
              <a:rPr lang="es-SV" dirty="0">
                <a:solidFill>
                  <a:schemeClr val="tx2"/>
                </a:solidFill>
              </a:rPr>
              <a:t>10.-Al finalizar el tiempo de producción de cada jornada, saque la celda de electrodos del Bidón con el hipoclorito ya producido y colóquelo en el recipiente para limpieza de electrodo, el cual debe contener vinagre hasta la altura de unos 25 cm, vinagre que debe ser cambiado cada mes. Recuerde que el Hipoclorito de sodio que esta manipulando puede manchar su ropa, si por accidente se salpica lave con agua inmediatamente, igualmente debe lavar bien sus manos al finalizar el proceso.</a:t>
            </a:r>
          </a:p>
          <a:p>
            <a:r>
              <a:rPr lang="es-SV" dirty="0">
                <a:solidFill>
                  <a:schemeClr val="tx2"/>
                </a:solidFill>
              </a:rPr>
              <a:t>11.-El electrodo debe ser lavado con agua antes de introducirlo en el recipiente con vinagre y cuando lo introduce en el recipiente con salmuera, de lo contrario estaría reduciendo la vida útil del vinagre o acidificando la salmuera.</a:t>
            </a:r>
          </a:p>
        </p:txBody>
      </p:sp>
      <p:sp>
        <p:nvSpPr>
          <p:cNvPr id="6" name="5 Rectángulo"/>
          <p:cNvSpPr/>
          <p:nvPr/>
        </p:nvSpPr>
        <p:spPr>
          <a:xfrm>
            <a:off x="728564" y="3467160"/>
            <a:ext cx="7875884" cy="3231654"/>
          </a:xfrm>
          <a:prstGeom prst="rect">
            <a:avLst/>
          </a:prstGeom>
        </p:spPr>
        <p:txBody>
          <a:bodyPr wrap="square">
            <a:spAutoFit/>
          </a:bodyPr>
          <a:lstStyle/>
          <a:p>
            <a:pPr lvl="0">
              <a:spcBef>
                <a:spcPct val="20000"/>
              </a:spcBef>
            </a:pPr>
            <a:r>
              <a:rPr lang="es-ES" sz="2000" b="1" i="1" dirty="0">
                <a:solidFill>
                  <a:srgbClr val="1F497D"/>
                </a:solidFill>
                <a:latin typeface="Arial" pitchFamily="34" charset="0"/>
                <a:cs typeface="Arial" pitchFamily="34" charset="0"/>
              </a:rPr>
              <a:t>MANTENIMIENTO DEL EQUIPO:</a:t>
            </a:r>
            <a:endParaRPr lang="es-ES" sz="2000" i="1" dirty="0">
              <a:solidFill>
                <a:srgbClr val="1F497D"/>
              </a:solidFill>
              <a:latin typeface="Arial" pitchFamily="34" charset="0"/>
              <a:cs typeface="Arial" pitchFamily="34" charset="0"/>
            </a:endParaRPr>
          </a:p>
          <a:p>
            <a:pPr algn="just">
              <a:spcAft>
                <a:spcPts val="0"/>
              </a:spcAft>
            </a:pPr>
            <a:r>
              <a:rPr lang="es-SV" sz="2000" b="1" dirty="0">
                <a:solidFill>
                  <a:schemeClr val="tx2">
                    <a:lumMod val="75000"/>
                  </a:schemeClr>
                </a:solidFill>
                <a:latin typeface="Times New Roman"/>
                <a:ea typeface="Times New Roman"/>
              </a:rPr>
              <a:t>Como identificar una falla en el aparato generador de PURIAGUA.</a:t>
            </a:r>
          </a:p>
          <a:p>
            <a:pPr algn="just">
              <a:spcAft>
                <a:spcPts val="0"/>
              </a:spcAft>
            </a:pPr>
            <a:r>
              <a:rPr lang="es-SV" sz="2000" b="1" dirty="0">
                <a:solidFill>
                  <a:schemeClr val="tx2">
                    <a:lumMod val="75000"/>
                  </a:schemeClr>
                </a:solidFill>
                <a:latin typeface="Times New Roman"/>
                <a:ea typeface="Times New Roman"/>
              </a:rPr>
              <a:t>Limpieza del electrodo</a:t>
            </a:r>
            <a:r>
              <a:rPr lang="es-SV" sz="2000" dirty="0">
                <a:solidFill>
                  <a:schemeClr val="tx2">
                    <a:lumMod val="75000"/>
                  </a:schemeClr>
                </a:solidFill>
                <a:latin typeface="Times New Roman"/>
                <a:ea typeface="Times New Roman"/>
              </a:rPr>
              <a:t>:</a:t>
            </a:r>
          </a:p>
          <a:p>
            <a:pPr algn="just">
              <a:spcAft>
                <a:spcPts val="0"/>
              </a:spcAft>
            </a:pPr>
            <a:r>
              <a:rPr lang="es-SV" sz="2000" dirty="0">
                <a:solidFill>
                  <a:schemeClr val="tx2">
                    <a:lumMod val="75000"/>
                  </a:schemeClr>
                </a:solidFill>
                <a:latin typeface="Times New Roman"/>
                <a:ea typeface="Times New Roman"/>
              </a:rPr>
              <a:t>Esencialmente y debido a la dureza del agua y a la sal, se pueden formar incrustaciones en las placas de titanio. Las placas del electrodo deben ser lavadas después de cada producción, con suficiente agua limpia, no deben ser raspados, únicamente sumergir en una vinagre por 30 minutos (sin encender el aparato), usando el recipiente para limpieza de electrodos proporcionado con el equipo;. </a:t>
            </a:r>
          </a:p>
          <a:p>
            <a:pPr lvl="0">
              <a:spcBef>
                <a:spcPct val="20000"/>
              </a:spcBef>
            </a:pPr>
            <a:endParaRPr lang="es-ES" sz="2000" b="1" i="1" dirty="0">
              <a:solidFill>
                <a:srgbClr val="1F497D"/>
              </a:solidFill>
              <a:latin typeface="Arial" pitchFamily="34" charset="0"/>
              <a:cs typeface="Arial" pitchFamily="34" charset="0"/>
            </a:endParaRPr>
          </a:p>
        </p:txBody>
      </p:sp>
    </p:spTree>
    <p:extLst>
      <p:ext uri="{BB962C8B-B14F-4D97-AF65-F5344CB8AC3E}">
        <p14:creationId xmlns:p14="http://schemas.microsoft.com/office/powerpoint/2010/main" val="3191369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672183" y="764704"/>
            <a:ext cx="7992888" cy="4801314"/>
          </a:xfrm>
          <a:prstGeom prst="rect">
            <a:avLst/>
          </a:prstGeom>
        </p:spPr>
        <p:txBody>
          <a:bodyPr wrap="square">
            <a:spAutoFit/>
          </a:bodyPr>
          <a:lstStyle/>
          <a:p>
            <a:r>
              <a:rPr lang="es-SV" dirty="0">
                <a:solidFill>
                  <a:schemeClr val="tx2"/>
                </a:solidFill>
              </a:rPr>
              <a:t>posteriormente se lavará a presión con suficiente agua limpia, esta operación debe hacerla por lo menos una vez por semana o cuando va a ser guardado por periodos largos o días feriados.</a:t>
            </a:r>
          </a:p>
          <a:p>
            <a:r>
              <a:rPr lang="es-SV" b="1" dirty="0">
                <a:solidFill>
                  <a:schemeClr val="tx2"/>
                </a:solidFill>
              </a:rPr>
              <a:t>*Cuido de los bornes de conexión</a:t>
            </a:r>
            <a:r>
              <a:rPr lang="es-SV" dirty="0">
                <a:solidFill>
                  <a:schemeClr val="tx2"/>
                </a:solidFill>
              </a:rPr>
              <a:t>:</a:t>
            </a:r>
          </a:p>
          <a:p>
            <a:r>
              <a:rPr lang="es-SV" dirty="0">
                <a:solidFill>
                  <a:schemeClr val="tx2"/>
                </a:solidFill>
              </a:rPr>
              <a:t>Los contactos de los bornes de conexión del electrodo, deben permanecer limpios y  secos, de modo que el contacto sea firme, para evitar calentamiento. Es importante que al momento del apriete se sostenga el bastón borne con la mano y dar el apriete con la llave, evitando en todo momento que no gire el perno de soporte, pues podrían desprenderse cabes internos.</a:t>
            </a:r>
          </a:p>
          <a:p>
            <a:r>
              <a:rPr lang="es-SV" b="1" dirty="0">
                <a:solidFill>
                  <a:schemeClr val="tx2"/>
                </a:solidFill>
              </a:rPr>
              <a:t>*Vida útil del PURIAGUA:</a:t>
            </a:r>
            <a:r>
              <a:rPr lang="es-SV" dirty="0">
                <a:solidFill>
                  <a:schemeClr val="tx2"/>
                </a:solidFill>
              </a:rPr>
              <a:t> </a:t>
            </a:r>
          </a:p>
          <a:p>
            <a:r>
              <a:rPr lang="es-SV" dirty="0">
                <a:solidFill>
                  <a:schemeClr val="tx2"/>
                </a:solidFill>
              </a:rPr>
              <a:t>1.Para climas cálidos 23 días máximo (de 20ºC a 40ºC)</a:t>
            </a:r>
          </a:p>
          <a:p>
            <a:r>
              <a:rPr lang="es-SV" dirty="0">
                <a:solidFill>
                  <a:schemeClr val="tx2"/>
                </a:solidFill>
              </a:rPr>
              <a:t>2.Para climas frescos 30 días máximo (menos de 20ºC)</a:t>
            </a:r>
          </a:p>
          <a:p>
            <a:r>
              <a:rPr lang="es-SV" b="1" dirty="0">
                <a:solidFill>
                  <a:schemeClr val="tx2"/>
                </a:solidFill>
              </a:rPr>
              <a:t>*Procedimiento de lectura de la concentración: </a:t>
            </a:r>
          </a:p>
          <a:p>
            <a:r>
              <a:rPr lang="es-SV" dirty="0">
                <a:solidFill>
                  <a:schemeClr val="tx2"/>
                </a:solidFill>
              </a:rPr>
              <a:t>Agregar 6 gotas de la solución producida por el Equipo CLOROSANI a un litro de agua sin clorar, luego hacer la lectura con el comparador de cloro, el resultado de la lectura de be ser 0.5mg/litro.</a:t>
            </a:r>
          </a:p>
          <a:p>
            <a:endParaRPr lang="es-SV" dirty="0">
              <a:solidFill>
                <a:schemeClr val="tx2"/>
              </a:solidFill>
            </a:endParaRPr>
          </a:p>
        </p:txBody>
      </p:sp>
    </p:spTree>
    <p:extLst>
      <p:ext uri="{BB962C8B-B14F-4D97-AF65-F5344CB8AC3E}">
        <p14:creationId xmlns:p14="http://schemas.microsoft.com/office/powerpoint/2010/main" val="3521240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3 Marcador de contenido" descr="Logo Oficma.jpg"/>
          <p:cNvPicPr>
            <a:picLocks noChangeAspect="1"/>
          </p:cNvPicPr>
          <p:nvPr/>
        </p:nvPicPr>
        <p:blipFill>
          <a:blip r:embed="rId2" cstate="print"/>
          <a:stretch>
            <a:fillRect/>
          </a:stretch>
        </p:blipFill>
        <p:spPr>
          <a:xfrm>
            <a:off x="7812360" y="6164842"/>
            <a:ext cx="1117358" cy="478868"/>
          </a:xfrm>
          <a:prstGeom prst="rect">
            <a:avLst/>
          </a:prstGeom>
        </p:spPr>
      </p:pic>
      <p:sp>
        <p:nvSpPr>
          <p:cNvPr id="9" name="8 Rectángulo"/>
          <p:cNvSpPr/>
          <p:nvPr/>
        </p:nvSpPr>
        <p:spPr>
          <a:xfrm>
            <a:off x="827584" y="1052736"/>
            <a:ext cx="3760019" cy="2646878"/>
          </a:xfrm>
          <a:prstGeom prst="rect">
            <a:avLst/>
          </a:prstGeom>
        </p:spPr>
        <p:txBody>
          <a:bodyPr wrap="square">
            <a:spAutoFit/>
          </a:bodyPr>
          <a:lstStyle/>
          <a:p>
            <a:r>
              <a:rPr lang="es-PE" sz="2800" b="1" i="1" dirty="0">
                <a:solidFill>
                  <a:schemeClr val="tx2"/>
                </a:solidFill>
                <a:latin typeface="Arial" pitchFamily="34" charset="0"/>
                <a:cs typeface="Arial" pitchFamily="34" charset="0"/>
              </a:rPr>
              <a:t>Que es la electrolisis</a:t>
            </a:r>
            <a:r>
              <a:rPr lang="es-PE" sz="2800" i="1" dirty="0">
                <a:solidFill>
                  <a:schemeClr val="tx2"/>
                </a:solidFill>
                <a:latin typeface="Arial" pitchFamily="34" charset="0"/>
                <a:cs typeface="Arial" pitchFamily="34" charset="0"/>
              </a:rPr>
              <a:t>: </a:t>
            </a:r>
            <a:r>
              <a:rPr lang="es-PE" sz="1000" i="1" dirty="0">
                <a:solidFill>
                  <a:schemeClr val="tx2"/>
                </a:solidFill>
                <a:latin typeface="Arial" pitchFamily="34" charset="0"/>
                <a:cs typeface="Arial" pitchFamily="34" charset="0"/>
              </a:rPr>
              <a:t>Es el empleo de la corriente eléctrica para modificar una substancia hasta transformar un compuesto en sus elementos que lo conforman. Con esta técnica el equipo CLOROSANI, modifica las moléculas de Cloruro de Sodio (Sal industrial) y las moléculas de agua, transformando la salmuera en Hipoclorito de Sodio, librando hidrogeno en el proceso en proporción a los iones de hidrogeno que se libera, mediante el uso de electrodos de Titanio</a:t>
            </a:r>
          </a:p>
          <a:p>
            <a:r>
              <a:rPr lang="es-PE" sz="1000" i="1" dirty="0">
                <a:solidFill>
                  <a:schemeClr val="tx2"/>
                </a:solidFill>
                <a:latin typeface="Arial" pitchFamily="34" charset="0"/>
                <a:cs typeface="Arial" pitchFamily="34" charset="0"/>
              </a:rPr>
              <a:t>Recuerde que CLOROSANI es un equipo 100% eléctrico y deben guardarse todas las precauciones relacionadas al uso de equipos eléctricos al momento de ser manipulados.</a:t>
            </a:r>
          </a:p>
        </p:txBody>
      </p:sp>
      <p:sp>
        <p:nvSpPr>
          <p:cNvPr id="17" name="16 Rectángulo"/>
          <p:cNvSpPr/>
          <p:nvPr/>
        </p:nvSpPr>
        <p:spPr>
          <a:xfrm>
            <a:off x="755576" y="3789040"/>
            <a:ext cx="3600400" cy="1569660"/>
          </a:xfrm>
          <a:prstGeom prst="rect">
            <a:avLst/>
          </a:prstGeom>
        </p:spPr>
        <p:txBody>
          <a:bodyPr wrap="square">
            <a:spAutoFit/>
          </a:bodyPr>
          <a:lstStyle/>
          <a:p>
            <a:r>
              <a:rPr lang="es-PE" sz="2800" b="1" i="1" dirty="0">
                <a:solidFill>
                  <a:schemeClr val="tx2"/>
                </a:solidFill>
                <a:latin typeface="Arial" pitchFamily="34" charset="0"/>
                <a:cs typeface="Arial" pitchFamily="34" charset="0"/>
              </a:rPr>
              <a:t>Riesgos Asociados al Hidrogeno:</a:t>
            </a:r>
            <a:r>
              <a:rPr lang="es-PE" sz="2800" i="1" dirty="0">
                <a:solidFill>
                  <a:schemeClr val="tx2"/>
                </a:solidFill>
                <a:latin typeface="Arial" pitchFamily="34" charset="0"/>
                <a:cs typeface="Arial" pitchFamily="34" charset="0"/>
              </a:rPr>
              <a:t> </a:t>
            </a:r>
            <a:r>
              <a:rPr lang="es-PE" sz="1000" i="1" dirty="0">
                <a:solidFill>
                  <a:schemeClr val="tx2"/>
                </a:solidFill>
                <a:latin typeface="Arial" pitchFamily="34" charset="0"/>
                <a:cs typeface="Arial" pitchFamily="34" charset="0"/>
              </a:rPr>
              <a:t>Durante la producción de hipoclorito de sodio, se libera hidrogeno que debe ser suficientemente ventilado, pues al acumularse puede causar explosión en presencia de chispa de fuego.</a:t>
            </a:r>
            <a:br>
              <a:rPr lang="es-PE" sz="1000" b="1" i="1" dirty="0">
                <a:solidFill>
                  <a:schemeClr val="tx2"/>
                </a:solidFill>
                <a:latin typeface="Arial" pitchFamily="34" charset="0"/>
                <a:cs typeface="Arial" pitchFamily="34" charset="0"/>
              </a:rPr>
            </a:br>
            <a:endParaRPr lang="es-SV" sz="1000" dirty="0"/>
          </a:p>
        </p:txBody>
      </p:sp>
      <p:pic>
        <p:nvPicPr>
          <p:cNvPr id="2054" name="Picture 6" descr="PRODUCCION DE HIPOCLORITO DE SODIO EN EL SITI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24112" y="1484784"/>
            <a:ext cx="3846927" cy="289206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460" t="29002" r="7243" b="31506"/>
          <a:stretch/>
        </p:blipFill>
        <p:spPr bwMode="auto">
          <a:xfrm>
            <a:off x="611560" y="6099476"/>
            <a:ext cx="2828926"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Logo Oficma.jpg"/>
          <p:cNvPicPr>
            <a:picLocks noChangeAspect="1"/>
          </p:cNvPicPr>
          <p:nvPr/>
        </p:nvPicPr>
        <p:blipFill>
          <a:blip r:embed="rId2" cstate="print"/>
          <a:stretch>
            <a:fillRect/>
          </a:stretch>
        </p:blipFill>
        <p:spPr>
          <a:xfrm>
            <a:off x="6715140" y="5628538"/>
            <a:ext cx="2143140" cy="1015172"/>
          </a:xfrm>
          <a:prstGeom prst="rect">
            <a:avLst/>
          </a:prstGeom>
        </p:spPr>
      </p:pic>
      <p:sp>
        <p:nvSpPr>
          <p:cNvPr id="8" name="7 Rectángulo"/>
          <p:cNvSpPr/>
          <p:nvPr/>
        </p:nvSpPr>
        <p:spPr>
          <a:xfrm>
            <a:off x="576164" y="836712"/>
            <a:ext cx="7956276" cy="1600438"/>
          </a:xfrm>
          <a:prstGeom prst="rect">
            <a:avLst/>
          </a:prstGeom>
        </p:spPr>
        <p:txBody>
          <a:bodyPr wrap="square">
            <a:spAutoFit/>
          </a:bodyPr>
          <a:lstStyle/>
          <a:p>
            <a:r>
              <a:rPr lang="es-PE" sz="2800" b="1" i="1" dirty="0">
                <a:solidFill>
                  <a:schemeClr val="tx2"/>
                </a:solidFill>
                <a:latin typeface="Arial" pitchFamily="34" charset="0"/>
                <a:cs typeface="Arial" pitchFamily="34" charset="0"/>
              </a:rPr>
              <a:t>Riesgos asociados al cloro</a:t>
            </a:r>
            <a:r>
              <a:rPr lang="es-PE" sz="2800" i="1" dirty="0">
                <a:solidFill>
                  <a:schemeClr val="tx2"/>
                </a:solidFill>
                <a:latin typeface="Arial" pitchFamily="34" charset="0"/>
                <a:cs typeface="Arial" pitchFamily="34" charset="0"/>
              </a:rPr>
              <a:t>: </a:t>
            </a:r>
          </a:p>
          <a:p>
            <a:r>
              <a:rPr lang="es-PE" sz="1000" i="1" dirty="0">
                <a:solidFill>
                  <a:schemeClr val="tx2"/>
                </a:solidFill>
                <a:latin typeface="Arial" pitchFamily="34" charset="0"/>
                <a:cs typeface="Arial" pitchFamily="34" charset="0"/>
              </a:rPr>
              <a:t>Si bien el coro puro como tal no es un compuesto toxico, inflamable o corrosivo; si es un elemento poderosamente reactivo casi con cualquier otro elemento en la naturaleza, llegando a formar ácidos muy fuertes como el acido clorhídrico e hipocloroso en presencia de agua e igualmente en presencia de otros elementos como el nitrógeno, carbono, oxigeno o metales, puede llegar a formar compuestos muy peligrosos para vida, no obstante en las dosis adecuadas y rigurosa vigilancia en su aplicación, es el desinfectante mas utilizado en el mundo para la potabilización del agua. Es aconsejable entonces recordar que el Cloro no es una substancia para el consumo humano, y que debe utilizarse prudentemente, cuando se aplica para la desinfección del agua, este debe ser retirado antes de ser ingerido, recordar también que a mas agua con cloro consumida mayor es el riesgo a que una persona se expone.</a:t>
            </a:r>
            <a:endParaRPr lang="es-SV" sz="1000" dirty="0"/>
          </a:p>
        </p:txBody>
      </p:sp>
      <p:pic>
        <p:nvPicPr>
          <p:cNvPr id="1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460" t="29002" r="7243" b="31506"/>
          <a:stretch/>
        </p:blipFill>
        <p:spPr bwMode="auto">
          <a:xfrm>
            <a:off x="609725" y="5733256"/>
            <a:ext cx="2828926"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descr="http://www.tecnologiaislera.com.ar/imagenes/atomo_agu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0327" y="2564904"/>
            <a:ext cx="3810000" cy="2981326"/>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12160" y="3284984"/>
            <a:ext cx="2328423" cy="1824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33661" y="1412776"/>
            <a:ext cx="8424936" cy="5232202"/>
          </a:xfrm>
          <a:prstGeom prst="rect">
            <a:avLst/>
          </a:prstGeom>
        </p:spPr>
        <p:txBody>
          <a:bodyPr wrap="square">
            <a:spAutoFit/>
          </a:bodyPr>
          <a:lstStyle/>
          <a:p>
            <a:r>
              <a:rPr lang="es-PE" sz="2800" b="1" i="1" dirty="0">
                <a:solidFill>
                  <a:schemeClr val="tx2"/>
                </a:solidFill>
                <a:latin typeface="Arial" pitchFamily="34" charset="0"/>
                <a:cs typeface="Arial" pitchFamily="34" charset="0"/>
              </a:rPr>
              <a:t>Porque utilizar PURIAGUA producido con un equipo CLOROSANI</a:t>
            </a:r>
            <a:r>
              <a:rPr lang="es-PE" sz="2800" i="1" dirty="0">
                <a:solidFill>
                  <a:schemeClr val="tx2"/>
                </a:solidFill>
                <a:latin typeface="Arial" pitchFamily="34" charset="0"/>
                <a:cs typeface="Arial" pitchFamily="34" charset="0"/>
              </a:rPr>
              <a:t>: </a:t>
            </a:r>
          </a:p>
          <a:p>
            <a:endParaRPr lang="es-PE" sz="2800" i="1" dirty="0">
              <a:solidFill>
                <a:schemeClr val="tx2"/>
              </a:solidFill>
              <a:latin typeface="Arial" pitchFamily="34" charset="0"/>
              <a:cs typeface="Arial" pitchFamily="34" charset="0"/>
            </a:endParaRPr>
          </a:p>
          <a:p>
            <a:r>
              <a:rPr lang="es-SV" sz="1600" i="1" dirty="0">
                <a:solidFill>
                  <a:schemeClr val="tx2"/>
                </a:solidFill>
                <a:latin typeface="Arial" pitchFamily="34" charset="0"/>
                <a:cs typeface="Arial" pitchFamily="34" charset="0"/>
              </a:rPr>
              <a:t>*Se debe utilizar el hipoclorito de sodio, porque destruye rápidamente los </a:t>
            </a:r>
            <a:r>
              <a:rPr lang="es-SV" sz="1600" i="1" dirty="0" err="1">
                <a:solidFill>
                  <a:schemeClr val="tx2"/>
                </a:solidFill>
                <a:latin typeface="Arial" pitchFamily="34" charset="0"/>
                <a:cs typeface="Arial" pitchFamily="34" charset="0"/>
              </a:rPr>
              <a:t>microorganismos</a:t>
            </a:r>
            <a:r>
              <a:rPr lang="es-SV" sz="1600" i="1" dirty="0">
                <a:solidFill>
                  <a:schemeClr val="tx2"/>
                </a:solidFill>
                <a:latin typeface="Arial" pitchFamily="34" charset="0"/>
                <a:cs typeface="Arial" pitchFamily="34" charset="0"/>
              </a:rPr>
              <a:t> patógenos por contacto, </a:t>
            </a:r>
            <a:r>
              <a:rPr lang="es-SV" sz="1000" i="1" dirty="0">
                <a:solidFill>
                  <a:schemeClr val="tx2"/>
                </a:solidFill>
                <a:latin typeface="Arial" pitchFamily="34" charset="0"/>
                <a:cs typeface="Arial" pitchFamily="34" charset="0"/>
              </a:rPr>
              <a:t>cuya acción bactericida es muy superior al cloro granulado debido a la presencia del Acido Hipocloroso que se forma con el agua en el instante de la producción, contrario a las otras presentaciones de cloro que el acido hipocloroso se forma hasta que el producto reacciona con el agua. El Hipoclorito de sodio que se obtiene no posee ningún aditivo químico y por que es fácil de producir localmente.</a:t>
            </a:r>
          </a:p>
          <a:p>
            <a:endParaRPr lang="es-SV" sz="1600" i="1" dirty="0">
              <a:solidFill>
                <a:schemeClr val="tx2"/>
              </a:solidFill>
              <a:latin typeface="Arial" pitchFamily="34" charset="0"/>
              <a:cs typeface="Arial" pitchFamily="34" charset="0"/>
            </a:endParaRPr>
          </a:p>
          <a:p>
            <a:r>
              <a:rPr lang="es-SV" sz="1600" i="1" dirty="0">
                <a:solidFill>
                  <a:schemeClr val="tx2"/>
                </a:solidFill>
                <a:latin typeface="Arial" pitchFamily="34" charset="0"/>
                <a:cs typeface="Arial" pitchFamily="34" charset="0"/>
              </a:rPr>
              <a:t>*El hipoclorito de sodio, no debe ser confundido con la lejía comercial, </a:t>
            </a:r>
            <a:r>
              <a:rPr lang="es-SV" sz="1000" i="1" dirty="0">
                <a:solidFill>
                  <a:schemeClr val="tx2"/>
                </a:solidFill>
                <a:latin typeface="Arial" pitchFamily="34" charset="0"/>
                <a:cs typeface="Arial" pitchFamily="34" charset="0"/>
              </a:rPr>
              <a:t>ya que esta última esta formulada para lograr blanqueo y desinfección, lo cual se logra a base de un balance con Soda Cáustica la cual puede causar daño a la salud.</a:t>
            </a:r>
          </a:p>
          <a:p>
            <a:endParaRPr lang="es-SV" sz="1600" i="1" dirty="0">
              <a:solidFill>
                <a:schemeClr val="tx2"/>
              </a:solidFill>
              <a:latin typeface="Arial" pitchFamily="34" charset="0"/>
              <a:cs typeface="Arial" pitchFamily="34" charset="0"/>
            </a:endParaRPr>
          </a:p>
          <a:p>
            <a:r>
              <a:rPr lang="es-SV" sz="1600" i="1" dirty="0">
                <a:solidFill>
                  <a:schemeClr val="tx2"/>
                </a:solidFill>
                <a:latin typeface="Arial" pitchFamily="34" charset="0"/>
                <a:cs typeface="Arial" pitchFamily="34" charset="0"/>
              </a:rPr>
              <a:t>*El hipoclorito de sodio o “PURIAGUA” como lo llama el Ministerio de Salud en El Salvador, se obtiene por electrolisis de la SAL </a:t>
            </a:r>
            <a:r>
              <a:rPr lang="es-SV" sz="1000" i="1" dirty="0">
                <a:solidFill>
                  <a:schemeClr val="tx2"/>
                </a:solidFill>
                <a:latin typeface="Arial" pitchFamily="34" charset="0"/>
                <a:cs typeface="Arial" pitchFamily="34" charset="0"/>
              </a:rPr>
              <a:t>que se utiliza en el hogar para el consumo diario de la familia, solo que sin adición de yodo</a:t>
            </a:r>
            <a:r>
              <a:rPr lang="es-SV" sz="1600" i="1" dirty="0">
                <a:solidFill>
                  <a:schemeClr val="tx2"/>
                </a:solidFill>
                <a:latin typeface="Arial" pitchFamily="34" charset="0"/>
                <a:cs typeface="Arial" pitchFamily="34" charset="0"/>
              </a:rPr>
              <a:t>. </a:t>
            </a:r>
          </a:p>
          <a:p>
            <a:endParaRPr lang="es-SV" sz="1600" i="1" dirty="0">
              <a:solidFill>
                <a:schemeClr val="tx2"/>
              </a:solidFill>
              <a:latin typeface="Arial" pitchFamily="34" charset="0"/>
              <a:cs typeface="Arial" pitchFamily="34" charset="0"/>
            </a:endParaRPr>
          </a:p>
          <a:p>
            <a:r>
              <a:rPr lang="es-SV" sz="1600" i="1" dirty="0">
                <a:solidFill>
                  <a:schemeClr val="tx2"/>
                </a:solidFill>
                <a:latin typeface="Arial" pitchFamily="34" charset="0"/>
                <a:cs typeface="Arial" pitchFamily="34" charset="0"/>
              </a:rPr>
              <a:t>*El Hipoclorito de sodio obtenido de CLOROSANI es el desinfectante ideal para uso en la </a:t>
            </a:r>
            <a:r>
              <a:rPr lang="es-SV" sz="1600" i="1" dirty="0" err="1">
                <a:solidFill>
                  <a:schemeClr val="tx2"/>
                </a:solidFill>
                <a:latin typeface="Arial" pitchFamily="34" charset="0"/>
                <a:cs typeface="Arial" pitchFamily="34" charset="0"/>
              </a:rPr>
              <a:t>sanitización</a:t>
            </a:r>
            <a:r>
              <a:rPr lang="es-SV" sz="1600" i="1" dirty="0">
                <a:solidFill>
                  <a:schemeClr val="tx2"/>
                </a:solidFill>
                <a:latin typeface="Arial" pitchFamily="34" charset="0"/>
                <a:cs typeface="Arial" pitchFamily="34" charset="0"/>
              </a:rPr>
              <a:t> de productos destinados al consumo humano y agua de beber.</a:t>
            </a:r>
          </a:p>
          <a:p>
            <a:endParaRPr lang="es-SV" sz="1600" i="1" dirty="0">
              <a:solidFill>
                <a:schemeClr val="tx2"/>
              </a:solidFill>
              <a:latin typeface="Arial" pitchFamily="34" charset="0"/>
              <a:cs typeface="Arial" pitchFamily="34" charset="0"/>
            </a:endParaRPr>
          </a:p>
          <a:p>
            <a:r>
              <a:rPr lang="es-PE" i="1" dirty="0">
                <a:solidFill>
                  <a:schemeClr val="tx2"/>
                </a:solidFill>
                <a:latin typeface="Arial" pitchFamily="34" charset="0"/>
                <a:cs typeface="Arial" pitchFamily="34" charset="0"/>
              </a:rPr>
              <a:t>   </a:t>
            </a:r>
            <a:endParaRPr lang="es-SV" dirty="0"/>
          </a:p>
        </p:txBody>
      </p:sp>
      <p:pic>
        <p:nvPicPr>
          <p:cNvPr id="7"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460" t="29002" r="7243" b="31506"/>
          <a:stretch/>
        </p:blipFill>
        <p:spPr bwMode="auto">
          <a:xfrm>
            <a:off x="142875" y="447675"/>
            <a:ext cx="2828926"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1801" y="484187"/>
            <a:ext cx="5595937"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2492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p:cNvSpPr>
            <a:spLocks noChangeArrowheads="1"/>
          </p:cNvSpPr>
          <p:nvPr/>
        </p:nvSpPr>
        <p:spPr bwMode="auto">
          <a:xfrm>
            <a:off x="251520" y="1281826"/>
            <a:ext cx="8784976" cy="4985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s-MX" sz="1600" b="1" i="1" dirty="0">
                <a:solidFill>
                  <a:schemeClr val="tx2"/>
                </a:solidFill>
                <a:latin typeface="Arial" pitchFamily="34" charset="0"/>
                <a:ea typeface="Times New Roman" pitchFamily="18" charset="0"/>
                <a:cs typeface="Arial" pitchFamily="34" charset="0"/>
              </a:rPr>
              <a:t>ASPECTOS A TOMAR EN CUENTA </a:t>
            </a:r>
            <a:r>
              <a:rPr kumimoji="0" lang="es-MX" sz="1600" b="1" i="1" strike="noStrike" cap="none" normalizeH="0" baseline="0" dirty="0">
                <a:ln>
                  <a:noFill/>
                </a:ln>
                <a:solidFill>
                  <a:schemeClr val="tx2"/>
                </a:solidFill>
                <a:effectLst/>
                <a:latin typeface="Arial" pitchFamily="34" charset="0"/>
                <a:ea typeface="Times New Roman" pitchFamily="18" charset="0"/>
                <a:cs typeface="Arial" pitchFamily="34" charset="0"/>
              </a:rPr>
              <a:t>PARA LA INSTALACIÓN </a:t>
            </a:r>
            <a:r>
              <a:rPr kumimoji="0" lang="es-SV" sz="1600" b="1" i="1" strike="noStrike" cap="none" normalizeH="0" baseline="0" dirty="0">
                <a:ln>
                  <a:noFill/>
                </a:ln>
                <a:solidFill>
                  <a:schemeClr val="tx2"/>
                </a:solidFill>
                <a:effectLst/>
                <a:latin typeface="Arial" pitchFamily="34" charset="0"/>
                <a:ea typeface="Times New Roman" pitchFamily="18" charset="0"/>
                <a:cs typeface="Arial" pitchFamily="34" charset="0"/>
              </a:rPr>
              <a:t>DE UN </a:t>
            </a:r>
          </a:p>
          <a:p>
            <a:pPr marL="0" marR="0" lvl="0" indent="0" algn="l" defTabSz="914400" rtl="0" eaLnBrk="1" fontAlgn="base" latinLnBrk="0" hangingPunct="1">
              <a:lnSpc>
                <a:spcPct val="100000"/>
              </a:lnSpc>
              <a:spcBef>
                <a:spcPct val="0"/>
              </a:spcBef>
              <a:spcAft>
                <a:spcPct val="0"/>
              </a:spcAft>
              <a:buClrTx/>
              <a:buSzTx/>
              <a:buFontTx/>
              <a:buNone/>
              <a:tabLst/>
            </a:pPr>
            <a:r>
              <a:rPr kumimoji="0" lang="es-SV" sz="1600" b="1" i="1" strike="noStrike" cap="none" normalizeH="0" baseline="0" dirty="0">
                <a:ln>
                  <a:noFill/>
                </a:ln>
                <a:solidFill>
                  <a:schemeClr val="tx2"/>
                </a:solidFill>
                <a:effectLst/>
                <a:latin typeface="Arial" pitchFamily="34" charset="0"/>
                <a:ea typeface="Times New Roman" pitchFamily="18" charset="0"/>
                <a:cs typeface="Arial" pitchFamily="34" charset="0"/>
              </a:rPr>
              <a:t>CLOROSANI E</a:t>
            </a:r>
            <a:r>
              <a:rPr kumimoji="0" lang="es-SV" sz="1600" b="1" i="1" strike="noStrike" cap="none" normalizeH="0" dirty="0">
                <a:ln>
                  <a:noFill/>
                </a:ln>
                <a:solidFill>
                  <a:schemeClr val="tx2"/>
                </a:solidFill>
                <a:effectLst/>
                <a:latin typeface="Arial" pitchFamily="34" charset="0"/>
                <a:ea typeface="Times New Roman" pitchFamily="18" charset="0"/>
                <a:cs typeface="Arial" pitchFamily="34" charset="0"/>
              </a:rPr>
              <a:t> </a:t>
            </a:r>
            <a:r>
              <a:rPr lang="es-SV" sz="1600" b="1" i="1" baseline="0" dirty="0">
                <a:solidFill>
                  <a:schemeClr val="tx2"/>
                </a:solidFill>
                <a:latin typeface="Arial" pitchFamily="34" charset="0"/>
                <a:ea typeface="Times New Roman" pitchFamily="18" charset="0"/>
                <a:cs typeface="Arial" pitchFamily="34" charset="0"/>
              </a:rPr>
              <a:t>INICIAR</a:t>
            </a:r>
            <a:r>
              <a:rPr lang="es-SV" sz="1600" b="1" i="1" dirty="0">
                <a:solidFill>
                  <a:schemeClr val="tx2"/>
                </a:solidFill>
                <a:latin typeface="Arial" pitchFamily="34" charset="0"/>
                <a:ea typeface="Times New Roman" pitchFamily="18" charset="0"/>
                <a:cs typeface="Arial" pitchFamily="34" charset="0"/>
              </a:rPr>
              <a:t> LA PRODUCCION Y DISTRIBUCION DE PURIAGUA</a:t>
            </a:r>
            <a:r>
              <a:rPr lang="es-SV" sz="1600" i="1" dirty="0">
                <a:solidFill>
                  <a:schemeClr val="tx2"/>
                </a:solidFill>
                <a:latin typeface="Arial" pitchFamily="34" charset="0"/>
                <a:ea typeface="Times New Roman" pitchFamily="18" charset="0"/>
                <a:cs typeface="Arial" pitchFamily="34" charset="0"/>
              </a:rPr>
              <a:t>:</a:t>
            </a:r>
          </a:p>
          <a:p>
            <a:pPr fontAlgn="base">
              <a:spcBef>
                <a:spcPct val="0"/>
              </a:spcBef>
              <a:spcAft>
                <a:spcPct val="0"/>
              </a:spcAft>
            </a:pPr>
            <a:endParaRPr lang="es-SV" sz="1600" i="1" dirty="0">
              <a:solidFill>
                <a:schemeClr val="tx2">
                  <a:lumMod val="75000"/>
                </a:schemeClr>
              </a:solidFill>
              <a:latin typeface="Arial Black" pitchFamily="34" charset="0"/>
              <a:ea typeface="Times New Roman"/>
            </a:endParaRPr>
          </a:p>
          <a:p>
            <a:pPr fontAlgn="base">
              <a:spcBef>
                <a:spcPct val="0"/>
              </a:spcBef>
              <a:spcAft>
                <a:spcPct val="0"/>
              </a:spcAft>
            </a:pPr>
            <a:r>
              <a:rPr lang="es-SV" sz="2000" b="1" i="1" dirty="0">
                <a:solidFill>
                  <a:schemeClr val="tx2">
                    <a:lumMod val="75000"/>
                  </a:schemeClr>
                </a:solidFill>
                <a:latin typeface="Arial" pitchFamily="34" charset="0"/>
                <a:ea typeface="Times New Roman"/>
                <a:cs typeface="Arial" pitchFamily="34" charset="0"/>
              </a:rPr>
              <a:t>Protección y seguridad del equipo:	</a:t>
            </a:r>
          </a:p>
          <a:p>
            <a:pPr fontAlgn="base">
              <a:spcBef>
                <a:spcPct val="0"/>
              </a:spcBef>
              <a:spcAft>
                <a:spcPct val="0"/>
              </a:spcAft>
            </a:pPr>
            <a:r>
              <a:rPr lang="es-SV" sz="1000" i="1" dirty="0">
                <a:solidFill>
                  <a:schemeClr val="tx2">
                    <a:lumMod val="75000"/>
                  </a:schemeClr>
                </a:solidFill>
                <a:latin typeface="Arial" pitchFamily="34" charset="0"/>
                <a:ea typeface="Times New Roman"/>
                <a:cs typeface="Arial" pitchFamily="34" charset="0"/>
              </a:rPr>
              <a:t>Espacio o caseta ventilada, con acceso a energía eléctrica de 110 voltios con su respectiva caja de control de fusible exclusivo de 30 amperios como mínimo, preferiblemente empotrada en la pared con tomacorriente polarizado y luminaria; agua potable, drenaje de aguas residuales y espacio para ubicar Accesorios</a:t>
            </a:r>
          </a:p>
          <a:p>
            <a:pPr fontAlgn="base">
              <a:spcBef>
                <a:spcPct val="0"/>
              </a:spcBef>
              <a:spcAft>
                <a:spcPct val="0"/>
              </a:spcAft>
            </a:pPr>
            <a:r>
              <a:rPr lang="es-SV" sz="2000" b="1" i="1" dirty="0">
                <a:solidFill>
                  <a:schemeClr val="tx2">
                    <a:lumMod val="75000"/>
                  </a:schemeClr>
                </a:solidFill>
                <a:latin typeface="Arial" pitchFamily="34" charset="0"/>
                <a:ea typeface="Times New Roman"/>
                <a:cs typeface="Arial" pitchFamily="34" charset="0"/>
              </a:rPr>
              <a:t>Criterios de ubicación de la fabrica</a:t>
            </a:r>
            <a:r>
              <a:rPr lang="es-SV" sz="2000" i="1" dirty="0">
                <a:solidFill>
                  <a:schemeClr val="tx2">
                    <a:lumMod val="75000"/>
                  </a:schemeClr>
                </a:solidFill>
                <a:latin typeface="Arial" pitchFamily="34" charset="0"/>
                <a:ea typeface="Times New Roman"/>
                <a:cs typeface="Arial" pitchFamily="34" charset="0"/>
              </a:rPr>
              <a:t>: </a:t>
            </a:r>
            <a:r>
              <a:rPr lang="es-SV" sz="1000" i="1" dirty="0">
                <a:solidFill>
                  <a:schemeClr val="tx2">
                    <a:lumMod val="75000"/>
                  </a:schemeClr>
                </a:solidFill>
                <a:latin typeface="Arial" pitchFamily="34" charset="0"/>
                <a:ea typeface="Times New Roman"/>
                <a:cs typeface="Arial" pitchFamily="34" charset="0"/>
              </a:rPr>
              <a:t>La ubicación de un equipo productor de PURIAGUA Debe garantizar que estará restringido al publico o menores de edad, pues se trata de un Equipo eléctrico, que durante su operación genera gas hidrogeno que puede causar </a:t>
            </a:r>
          </a:p>
          <a:p>
            <a:pPr fontAlgn="base">
              <a:spcBef>
                <a:spcPct val="0"/>
              </a:spcBef>
              <a:spcAft>
                <a:spcPct val="0"/>
              </a:spcAft>
            </a:pPr>
            <a:r>
              <a:rPr lang="es-SV" sz="1000" i="1" dirty="0">
                <a:solidFill>
                  <a:schemeClr val="tx2">
                    <a:lumMod val="75000"/>
                  </a:schemeClr>
                </a:solidFill>
                <a:latin typeface="Arial" pitchFamily="34" charset="0"/>
                <a:ea typeface="Times New Roman"/>
                <a:cs typeface="Arial" pitchFamily="34" charset="0"/>
              </a:rPr>
              <a:t>Accidentes de explosión en presencia de chispa, además debe tener facilidad de acceso Para poder entregar el </a:t>
            </a:r>
            <a:r>
              <a:rPr lang="es-SV" sz="1000" i="1" dirty="0" err="1">
                <a:solidFill>
                  <a:schemeClr val="tx2">
                    <a:lumMod val="75000"/>
                  </a:schemeClr>
                </a:solidFill>
                <a:latin typeface="Arial" pitchFamily="34" charset="0"/>
                <a:ea typeface="Times New Roman"/>
                <a:cs typeface="Arial" pitchFamily="34" charset="0"/>
              </a:rPr>
              <a:t>Puriagua</a:t>
            </a:r>
            <a:r>
              <a:rPr lang="es-SV" sz="1000" i="1" dirty="0">
                <a:solidFill>
                  <a:schemeClr val="tx2">
                    <a:lumMod val="75000"/>
                  </a:schemeClr>
                </a:solidFill>
                <a:latin typeface="Arial" pitchFamily="34" charset="0"/>
                <a:ea typeface="Times New Roman"/>
                <a:cs typeface="Arial" pitchFamily="34" charset="0"/>
              </a:rPr>
              <a:t> a los usuarios.</a:t>
            </a:r>
            <a:r>
              <a:rPr lang="es-SV" sz="1000" dirty="0">
                <a:solidFill>
                  <a:schemeClr val="tx2">
                    <a:lumMod val="75000"/>
                  </a:schemeClr>
                </a:solidFill>
                <a:latin typeface="Times New Roman"/>
                <a:ea typeface="Times New Roman"/>
              </a:rPr>
              <a:t> </a:t>
            </a:r>
          </a:p>
          <a:p>
            <a:r>
              <a:rPr lang="es-SV" sz="2000" b="1" i="1" dirty="0">
                <a:solidFill>
                  <a:schemeClr val="tx2">
                    <a:lumMod val="75000"/>
                  </a:schemeClr>
                </a:solidFill>
                <a:latin typeface="Arial" pitchFamily="34" charset="0"/>
                <a:ea typeface="Times New Roman"/>
                <a:cs typeface="Arial" pitchFamily="34" charset="0"/>
              </a:rPr>
              <a:t>Accesorios necesarios:</a:t>
            </a:r>
            <a:r>
              <a:rPr lang="es-SV" sz="2000" i="1" dirty="0">
                <a:solidFill>
                  <a:schemeClr val="tx2">
                    <a:lumMod val="75000"/>
                  </a:schemeClr>
                </a:solidFill>
                <a:latin typeface="Arial" pitchFamily="34" charset="0"/>
                <a:ea typeface="Times New Roman"/>
                <a:cs typeface="Arial" pitchFamily="34" charset="0"/>
              </a:rPr>
              <a:t> </a:t>
            </a:r>
            <a:r>
              <a:rPr lang="es-SV" sz="2000" b="1" i="1" dirty="0">
                <a:solidFill>
                  <a:schemeClr val="tx2">
                    <a:lumMod val="75000"/>
                  </a:schemeClr>
                </a:solidFill>
                <a:latin typeface="Arial" pitchFamily="34" charset="0"/>
                <a:ea typeface="Times New Roman"/>
                <a:cs typeface="Arial" pitchFamily="34" charset="0"/>
              </a:rPr>
              <a:t> </a:t>
            </a:r>
          </a:p>
          <a:p>
            <a:r>
              <a:rPr lang="es-MX" sz="1600" i="1" u="sng" dirty="0">
                <a:solidFill>
                  <a:schemeClr val="tx2"/>
                </a:solidFill>
                <a:latin typeface="Arial" pitchFamily="34" charset="0"/>
                <a:cs typeface="Arial" pitchFamily="34" charset="0"/>
              </a:rPr>
              <a:t>*Recipiente cilíndrico de 35 cm</a:t>
            </a:r>
            <a:r>
              <a:rPr lang="es-MX" sz="1600" i="1" dirty="0">
                <a:solidFill>
                  <a:schemeClr val="tx2"/>
                </a:solidFill>
                <a:latin typeface="Arial" pitchFamily="34" charset="0"/>
                <a:cs typeface="Arial" pitchFamily="34" charset="0"/>
              </a:rPr>
              <a:t>. de alto por 6” de diámetro para lavado del electrodo</a:t>
            </a:r>
            <a:endParaRPr lang="es-SV" sz="1600" i="1" dirty="0">
              <a:solidFill>
                <a:schemeClr val="tx2"/>
              </a:solidFill>
              <a:latin typeface="Arial" pitchFamily="34" charset="0"/>
              <a:cs typeface="Arial" pitchFamily="34" charset="0"/>
            </a:endParaRPr>
          </a:p>
          <a:p>
            <a:r>
              <a:rPr lang="es-MX" sz="1600" i="1" dirty="0">
                <a:solidFill>
                  <a:schemeClr val="tx2"/>
                </a:solidFill>
                <a:latin typeface="Arial" pitchFamily="34" charset="0"/>
                <a:cs typeface="Arial" pitchFamily="34" charset="0"/>
              </a:rPr>
              <a:t>*R</a:t>
            </a:r>
            <a:r>
              <a:rPr lang="es-MX" sz="1600" i="1" u="sng" dirty="0">
                <a:solidFill>
                  <a:schemeClr val="tx2"/>
                </a:solidFill>
                <a:latin typeface="Arial" pitchFamily="34" charset="0"/>
                <a:cs typeface="Arial" pitchFamily="34" charset="0"/>
              </a:rPr>
              <a:t>ecipientes plásticos de 80 litros</a:t>
            </a:r>
            <a:r>
              <a:rPr lang="es-MX" sz="1600" i="1" dirty="0">
                <a:solidFill>
                  <a:schemeClr val="tx2"/>
                </a:solidFill>
                <a:latin typeface="Arial" pitchFamily="34" charset="0"/>
                <a:cs typeface="Arial" pitchFamily="34" charset="0"/>
              </a:rPr>
              <a:t> con boca ancha y grifo plástico en la parte inferior.</a:t>
            </a:r>
            <a:endParaRPr lang="es-SV" sz="1600" i="1" dirty="0">
              <a:solidFill>
                <a:schemeClr val="tx2"/>
              </a:solidFill>
              <a:latin typeface="Arial" pitchFamily="34" charset="0"/>
              <a:cs typeface="Arial" pitchFamily="34" charset="0"/>
            </a:endParaRPr>
          </a:p>
          <a:p>
            <a:r>
              <a:rPr lang="es-MX" sz="1600" i="1" dirty="0">
                <a:solidFill>
                  <a:schemeClr val="tx2"/>
                </a:solidFill>
                <a:latin typeface="Arial" pitchFamily="34" charset="0"/>
                <a:cs typeface="Arial" pitchFamily="34" charset="0"/>
              </a:rPr>
              <a:t>*Vinagre o acido clorhídrico, para limpieza de electrodo</a:t>
            </a:r>
            <a:endParaRPr lang="es-SV" sz="1600" i="1" dirty="0">
              <a:solidFill>
                <a:schemeClr val="tx2"/>
              </a:solidFill>
              <a:latin typeface="Arial" pitchFamily="34" charset="0"/>
              <a:cs typeface="Arial" pitchFamily="34" charset="0"/>
            </a:endParaRPr>
          </a:p>
          <a:p>
            <a:r>
              <a:rPr lang="es-MX" sz="1600" i="1" dirty="0">
                <a:solidFill>
                  <a:schemeClr val="tx2"/>
                </a:solidFill>
                <a:latin typeface="Arial" pitchFamily="34" charset="0"/>
                <a:cs typeface="Arial" pitchFamily="34" charset="0"/>
              </a:rPr>
              <a:t>*Sal Común industrial (</a:t>
            </a:r>
            <a:r>
              <a:rPr lang="es-MX" sz="1600" i="1" dirty="0" err="1">
                <a:solidFill>
                  <a:schemeClr val="tx2"/>
                </a:solidFill>
                <a:latin typeface="Arial" pitchFamily="34" charset="0"/>
                <a:cs typeface="Arial" pitchFamily="34" charset="0"/>
              </a:rPr>
              <a:t>NaCl</a:t>
            </a:r>
            <a:r>
              <a:rPr lang="es-MX" sz="1600" i="1" dirty="0">
                <a:solidFill>
                  <a:schemeClr val="tx2"/>
                </a:solidFill>
                <a:latin typeface="Arial" pitchFamily="34" charset="0"/>
                <a:cs typeface="Arial" pitchFamily="34" charset="0"/>
              </a:rPr>
              <a:t>) sin yodo</a:t>
            </a:r>
          </a:p>
          <a:p>
            <a:r>
              <a:rPr lang="es-MX" sz="1600" i="1" dirty="0">
                <a:solidFill>
                  <a:schemeClr val="tx2"/>
                </a:solidFill>
                <a:latin typeface="Arial" pitchFamily="34" charset="0"/>
                <a:cs typeface="Arial" pitchFamily="34" charset="0"/>
              </a:rPr>
              <a:t>*Recipiente para medir la sal a utilizar en cada ciclo de producción</a:t>
            </a:r>
          </a:p>
          <a:p>
            <a:r>
              <a:rPr lang="es-MX" sz="1600" i="1" dirty="0">
                <a:solidFill>
                  <a:schemeClr val="tx2"/>
                </a:solidFill>
                <a:latin typeface="Arial" pitchFamily="34" charset="0"/>
                <a:cs typeface="Arial" pitchFamily="34" charset="0"/>
              </a:rPr>
              <a:t>*Recipiente para diluir la sal antes de poner el electro dentro de la salmuera</a:t>
            </a:r>
          </a:p>
          <a:p>
            <a:r>
              <a:rPr lang="es-MX" sz="1600" i="1" dirty="0">
                <a:solidFill>
                  <a:schemeClr val="tx2"/>
                </a:solidFill>
                <a:latin typeface="Arial" pitchFamily="34" charset="0"/>
                <a:cs typeface="Arial" pitchFamily="34" charset="0"/>
              </a:rPr>
              <a:t>*De ser posible se debe disponer de un comparador de cloro residual para hacer </a:t>
            </a:r>
          </a:p>
          <a:p>
            <a:r>
              <a:rPr lang="es-MX" sz="1600" i="1" dirty="0">
                <a:solidFill>
                  <a:schemeClr val="tx2"/>
                </a:solidFill>
                <a:latin typeface="Arial" pitchFamily="34" charset="0"/>
                <a:cs typeface="Arial" pitchFamily="34" charset="0"/>
              </a:rPr>
              <a:t>Lecturas de verificación de la concentración del </a:t>
            </a:r>
            <a:r>
              <a:rPr lang="es-MX" sz="1600" i="1" dirty="0" err="1">
                <a:solidFill>
                  <a:schemeClr val="tx2"/>
                </a:solidFill>
                <a:latin typeface="Arial" pitchFamily="34" charset="0"/>
                <a:cs typeface="Arial" pitchFamily="34" charset="0"/>
              </a:rPr>
              <a:t>Puriagua</a:t>
            </a:r>
            <a:r>
              <a:rPr lang="es-MX" sz="1600" i="1" dirty="0">
                <a:solidFill>
                  <a:schemeClr val="tx2"/>
                </a:solidFill>
                <a:latin typeface="Arial" pitchFamily="34" charset="0"/>
                <a:cs typeface="Arial" pitchFamily="34" charset="0"/>
              </a:rPr>
              <a:t> producido</a:t>
            </a:r>
            <a:endParaRPr lang="es-SV" sz="1600" i="1" dirty="0">
              <a:solidFill>
                <a:schemeClr val="tx2"/>
              </a:solidFill>
              <a:latin typeface="Arial" pitchFamily="34" charset="0"/>
              <a:cs typeface="Arial" pitchFamily="34" charset="0"/>
            </a:endParaRPr>
          </a:p>
          <a:p>
            <a:pPr fontAlgn="base">
              <a:spcBef>
                <a:spcPct val="0"/>
              </a:spcBef>
              <a:spcAft>
                <a:spcPct val="0"/>
              </a:spcAft>
            </a:pPr>
            <a:endParaRPr lang="es-SV" sz="1600" b="1" i="1" dirty="0">
              <a:solidFill>
                <a:schemeClr val="tx2">
                  <a:lumMod val="75000"/>
                </a:schemeClr>
              </a:solidFill>
              <a:latin typeface="Arial" pitchFamily="34" charset="0"/>
              <a:ea typeface="Times New Roman"/>
              <a:cs typeface="Arial" pitchFamily="34" charset="0"/>
            </a:endParaRPr>
          </a:p>
          <a:p>
            <a:pPr fontAlgn="base">
              <a:spcBef>
                <a:spcPct val="0"/>
              </a:spcBef>
              <a:spcAft>
                <a:spcPct val="0"/>
              </a:spcAft>
            </a:pPr>
            <a:r>
              <a:rPr lang="es-SV" sz="1600" i="1" dirty="0">
                <a:solidFill>
                  <a:schemeClr val="tx2">
                    <a:lumMod val="75000"/>
                  </a:schemeClr>
                </a:solidFill>
                <a:latin typeface="Arial" pitchFamily="34" charset="0"/>
                <a:ea typeface="Times New Roman"/>
                <a:cs typeface="Arial" pitchFamily="34" charset="0"/>
              </a:rPr>
              <a:t> </a:t>
            </a:r>
            <a:endParaRPr kumimoji="0" lang="es-SV" sz="1600" b="1" i="1" strike="noStrike" cap="none" normalizeH="0" baseline="0" dirty="0">
              <a:ln>
                <a:noFill/>
              </a:ln>
              <a:solidFill>
                <a:schemeClr val="tx2"/>
              </a:solidFill>
              <a:effectLst/>
              <a:latin typeface="Arial" pitchFamily="34" charset="0"/>
              <a:ea typeface="Times New Roman" pitchFamily="18" charset="0"/>
              <a:cs typeface="Arial" pitchFamily="34" charset="0"/>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0272" y="6401386"/>
            <a:ext cx="2123728" cy="456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611560" y="908720"/>
            <a:ext cx="8320438" cy="1800200"/>
          </a:xfrm>
        </p:spPr>
        <p:txBody>
          <a:bodyPr>
            <a:normAutofit fontScale="85000" lnSpcReduction="20000"/>
          </a:bodyPr>
          <a:lstStyle/>
          <a:p>
            <a:pPr algn="l"/>
            <a:r>
              <a:rPr lang="es-ES" sz="2000" b="1" i="1" dirty="0">
                <a:solidFill>
                  <a:schemeClr val="tx2"/>
                </a:solidFill>
                <a:latin typeface="Arial" pitchFamily="34" charset="0"/>
                <a:cs typeface="Arial" pitchFamily="34" charset="0"/>
              </a:rPr>
              <a:t>FUNCIONAMIENTO DEL EQUIPO</a:t>
            </a:r>
          </a:p>
          <a:p>
            <a:pPr algn="l"/>
            <a:endParaRPr lang="es-ES" sz="2000" b="1" i="1" dirty="0">
              <a:solidFill>
                <a:schemeClr val="tx2"/>
              </a:solidFill>
              <a:latin typeface="Arial" pitchFamily="34" charset="0"/>
              <a:cs typeface="Arial" pitchFamily="34" charset="0"/>
            </a:endParaRPr>
          </a:p>
          <a:p>
            <a:pPr algn="l"/>
            <a:r>
              <a:rPr lang="es-ES" sz="2000" b="1" i="1" dirty="0">
                <a:solidFill>
                  <a:schemeClr val="tx2"/>
                </a:solidFill>
                <a:latin typeface="Arial" pitchFamily="34" charset="0"/>
                <a:cs typeface="Arial" pitchFamily="34" charset="0"/>
              </a:rPr>
              <a:t>Aplicable  para  la desinfección domiciliar de agua para beber o dosificación directa a sistemas de abastecimiento de agua por acueductos, así como para la sanitizacion de productos destinados al consumo humano, pues no contiene aditivos químicos por lo que es recomendado por entidades como la OPS/OMS y  el Ministerio de Salud.</a:t>
            </a:r>
          </a:p>
          <a:p>
            <a:endParaRPr lang="es-ES" dirty="0"/>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10821" y="2918025"/>
            <a:ext cx="3813614" cy="3093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2461" y="2918025"/>
            <a:ext cx="4058204" cy="3093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457200" y="2552541"/>
          <a:ext cx="8229599" cy="2621280"/>
        </p:xfrm>
        <a:graphic>
          <a:graphicData uri="http://schemas.openxmlformats.org/drawingml/2006/table">
            <a:tbl>
              <a:tblPr/>
              <a:tblGrid>
                <a:gridCol w="3173873">
                  <a:extLst>
                    <a:ext uri="{9D8B030D-6E8A-4147-A177-3AD203B41FA5}">
                      <a16:colId xmlns:a16="http://schemas.microsoft.com/office/drawing/2014/main" val="20000"/>
                    </a:ext>
                  </a:extLst>
                </a:gridCol>
                <a:gridCol w="1921176">
                  <a:extLst>
                    <a:ext uri="{9D8B030D-6E8A-4147-A177-3AD203B41FA5}">
                      <a16:colId xmlns:a16="http://schemas.microsoft.com/office/drawing/2014/main" val="20001"/>
                    </a:ext>
                  </a:extLst>
                </a:gridCol>
                <a:gridCol w="1921176">
                  <a:extLst>
                    <a:ext uri="{9D8B030D-6E8A-4147-A177-3AD203B41FA5}">
                      <a16:colId xmlns:a16="http://schemas.microsoft.com/office/drawing/2014/main" val="20002"/>
                    </a:ext>
                  </a:extLst>
                </a:gridCol>
                <a:gridCol w="1213374">
                  <a:extLst>
                    <a:ext uri="{9D8B030D-6E8A-4147-A177-3AD203B41FA5}">
                      <a16:colId xmlns:a16="http://schemas.microsoft.com/office/drawing/2014/main" val="20003"/>
                    </a:ext>
                  </a:extLst>
                </a:gridCol>
              </a:tblGrid>
              <a:tr h="134819">
                <a:tc gridSpan="4">
                  <a:txBody>
                    <a:bodyPr/>
                    <a:lstStyle/>
                    <a:p>
                      <a:pPr algn="just">
                        <a:spcBef>
                          <a:spcPts val="1200"/>
                        </a:spcBef>
                        <a:spcAft>
                          <a:spcPts val="300"/>
                        </a:spcAft>
                      </a:pPr>
                      <a:r>
                        <a:rPr lang="es-ES" sz="900" b="1" i="1">
                          <a:effectLst/>
                          <a:latin typeface="Arial"/>
                        </a:rPr>
                        <a:t>USO RECOMENDADO DE LA SOLUCION DESINFECTANTE MULTIUSOS “CLOROSANIL” O PURIAGUA</a:t>
                      </a:r>
                      <a:endParaRPr lang="es-SV" sz="900" b="1" i="1">
                        <a:effectLst/>
                        <a:latin typeface="Times New Roman"/>
                      </a:endParaRPr>
                    </a:p>
                  </a:txBody>
                  <a:tcPr marL="39322" marR="393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SV"/>
                    </a:p>
                  </a:txBody>
                  <a:tcPr/>
                </a:tc>
                <a:tc hMerge="1">
                  <a:txBody>
                    <a:bodyPr/>
                    <a:lstStyle/>
                    <a:p>
                      <a:endParaRPr lang="es-SV"/>
                    </a:p>
                  </a:txBody>
                  <a:tcPr/>
                </a:tc>
                <a:tc hMerge="1">
                  <a:txBody>
                    <a:bodyPr/>
                    <a:lstStyle/>
                    <a:p>
                      <a:endParaRPr lang="es-SV"/>
                    </a:p>
                  </a:txBody>
                  <a:tcPr/>
                </a:tc>
                <a:extLst>
                  <a:ext uri="{0D108BD9-81ED-4DB2-BD59-A6C34878D82A}">
                    <a16:rowId xmlns:a16="http://schemas.microsoft.com/office/drawing/2014/main" val="10000"/>
                  </a:ext>
                </a:extLst>
              </a:tr>
              <a:tr h="148301">
                <a:tc rowSpan="2">
                  <a:txBody>
                    <a:bodyPr/>
                    <a:lstStyle/>
                    <a:p>
                      <a:pPr algn="just">
                        <a:spcAft>
                          <a:spcPts val="0"/>
                        </a:spcAft>
                      </a:pPr>
                      <a:r>
                        <a:rPr lang="es-MX" sz="900" b="1">
                          <a:effectLst/>
                          <a:latin typeface="Arial"/>
                          <a:ea typeface="Times New Roman"/>
                        </a:rPr>
                        <a:t> </a:t>
                      </a:r>
                      <a:endParaRPr lang="es-SV" sz="900">
                        <a:effectLst/>
                        <a:latin typeface="Times New Roman"/>
                        <a:ea typeface="Times New Roman"/>
                      </a:endParaRPr>
                    </a:p>
                    <a:p>
                      <a:pPr algn="just">
                        <a:spcAft>
                          <a:spcPts val="0"/>
                        </a:spcAft>
                      </a:pPr>
                      <a:r>
                        <a:rPr lang="es-MX" sz="900" b="1">
                          <a:effectLst/>
                          <a:latin typeface="Arial"/>
                          <a:ea typeface="Times New Roman"/>
                        </a:rPr>
                        <a:t>OBJETOS, ALIMENTOS Y UTENSILIOS A DESINFECTAR</a:t>
                      </a:r>
                      <a:endParaRPr lang="es-SV" sz="900">
                        <a:effectLst/>
                        <a:latin typeface="Times New Roman"/>
                        <a:ea typeface="Times New Roman"/>
                      </a:endParaRPr>
                    </a:p>
                  </a:txBody>
                  <a:tcPr marL="39322" marR="393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just">
                        <a:spcAft>
                          <a:spcPts val="0"/>
                        </a:spcAft>
                      </a:pPr>
                      <a:r>
                        <a:rPr lang="es-ES" sz="1000" b="1">
                          <a:effectLst/>
                          <a:latin typeface="Arial"/>
                          <a:ea typeface="Times New Roman"/>
                        </a:rPr>
                        <a:t>CON HIPOCLORITO DE SODIO AL 0.5%</a:t>
                      </a:r>
                      <a:endParaRPr lang="es-SV" sz="900">
                        <a:effectLst/>
                        <a:latin typeface="Times New Roman"/>
                        <a:ea typeface="Times New Roman"/>
                      </a:endParaRPr>
                    </a:p>
                  </a:txBody>
                  <a:tcPr marL="39322" marR="393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SV"/>
                    </a:p>
                  </a:txBody>
                  <a:tcPr/>
                </a:tc>
                <a:tc hMerge="1">
                  <a:txBody>
                    <a:bodyPr/>
                    <a:lstStyle/>
                    <a:p>
                      <a:endParaRPr lang="es-SV"/>
                    </a:p>
                  </a:txBody>
                  <a:tcPr/>
                </a:tc>
                <a:extLst>
                  <a:ext uri="{0D108BD9-81ED-4DB2-BD59-A6C34878D82A}">
                    <a16:rowId xmlns:a16="http://schemas.microsoft.com/office/drawing/2014/main" val="10001"/>
                  </a:ext>
                </a:extLst>
              </a:tr>
              <a:tr h="134819">
                <a:tc vMerge="1">
                  <a:txBody>
                    <a:bodyPr/>
                    <a:lstStyle/>
                    <a:p>
                      <a:endParaRPr lang="es-SV"/>
                    </a:p>
                  </a:txBody>
                  <a:tcPr/>
                </a:tc>
                <a:tc>
                  <a:txBody>
                    <a:bodyPr/>
                    <a:lstStyle/>
                    <a:p>
                      <a:pPr algn="just">
                        <a:spcAft>
                          <a:spcPts val="0"/>
                        </a:spcAft>
                      </a:pPr>
                      <a:r>
                        <a:rPr lang="es-MX" sz="900" b="1">
                          <a:effectLst/>
                          <a:latin typeface="Arial"/>
                          <a:ea typeface="Times New Roman"/>
                        </a:rPr>
                        <a:t>Concentración en  (Mg/lt).</a:t>
                      </a:r>
                      <a:endParaRPr lang="es-SV" sz="900">
                        <a:effectLst/>
                        <a:latin typeface="Times New Roman"/>
                        <a:ea typeface="Times New Roman"/>
                      </a:endParaRPr>
                    </a:p>
                  </a:txBody>
                  <a:tcPr marL="39322" marR="393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MX" sz="900" b="1">
                          <a:effectLst/>
                          <a:latin typeface="Arial"/>
                          <a:ea typeface="Times New Roman"/>
                        </a:rPr>
                        <a:t>Mililitros de Hipoclorito a usar</a:t>
                      </a:r>
                      <a:endParaRPr lang="es-SV" sz="900">
                        <a:effectLst/>
                        <a:latin typeface="Times New Roman"/>
                        <a:ea typeface="Times New Roman"/>
                      </a:endParaRPr>
                    </a:p>
                  </a:txBody>
                  <a:tcPr marL="39322" marR="393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MX" sz="900" b="1">
                          <a:effectLst/>
                          <a:latin typeface="Arial"/>
                          <a:ea typeface="Times New Roman"/>
                        </a:rPr>
                        <a:t>Volumen a preparar</a:t>
                      </a:r>
                      <a:endParaRPr lang="es-SV" sz="900">
                        <a:effectLst/>
                        <a:latin typeface="Times New Roman"/>
                        <a:ea typeface="Times New Roman"/>
                      </a:endParaRPr>
                    </a:p>
                  </a:txBody>
                  <a:tcPr marL="39322" marR="393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157110">
                <a:tc>
                  <a:txBody>
                    <a:bodyPr/>
                    <a:lstStyle/>
                    <a:p>
                      <a:pPr marL="228600" algn="just">
                        <a:spcAft>
                          <a:spcPts val="0"/>
                        </a:spcAft>
                      </a:pPr>
                      <a:r>
                        <a:rPr lang="es-MX" sz="900" b="1">
                          <a:effectLst/>
                          <a:latin typeface="Arial"/>
                          <a:ea typeface="Times New Roman"/>
                        </a:rPr>
                        <a:t> </a:t>
                      </a:r>
                      <a:endParaRPr lang="es-SV" sz="900">
                        <a:effectLst/>
                        <a:latin typeface="Times New Roman"/>
                        <a:ea typeface="Times New Roman"/>
                      </a:endParaRPr>
                    </a:p>
                    <a:p>
                      <a:pPr marL="342900" lvl="0" indent="-342900" algn="just">
                        <a:spcAft>
                          <a:spcPts val="0"/>
                        </a:spcAft>
                        <a:buFont typeface="+mj-lt"/>
                        <a:buAutoNum type="arabicPeriod"/>
                        <a:tabLst>
                          <a:tab pos="457200" algn="l"/>
                        </a:tabLst>
                      </a:pPr>
                      <a:r>
                        <a:rPr lang="es-MX" sz="900" b="1">
                          <a:effectLst/>
                          <a:latin typeface="Arial"/>
                          <a:ea typeface="Times New Roman"/>
                        </a:rPr>
                        <a:t>Pisos, paredes-zócalo, instalación sanitaria (letrina-mingitorio bidet, lavamanos-bebederos).</a:t>
                      </a:r>
                      <a:endParaRPr lang="es-SV" sz="900">
                        <a:effectLst/>
                        <a:latin typeface="Times New Roman"/>
                        <a:ea typeface="Times New Roman"/>
                      </a:endParaRPr>
                    </a:p>
                    <a:p>
                      <a:pPr marL="342900" lvl="0" indent="-342900" algn="just">
                        <a:spcAft>
                          <a:spcPts val="0"/>
                        </a:spcAft>
                        <a:buFont typeface="+mj-lt"/>
                        <a:buAutoNum type="arabicPeriod"/>
                        <a:tabLst>
                          <a:tab pos="457200" algn="l"/>
                        </a:tabLst>
                      </a:pPr>
                      <a:r>
                        <a:rPr lang="es-MX" sz="900" b="1">
                          <a:effectLst/>
                          <a:latin typeface="Arial"/>
                          <a:ea typeface="Times New Roman"/>
                        </a:rPr>
                        <a:t>Lavado de Manos</a:t>
                      </a:r>
                      <a:endParaRPr lang="es-SV" sz="900">
                        <a:effectLst/>
                        <a:latin typeface="Times New Roman"/>
                        <a:ea typeface="Times New Roman"/>
                      </a:endParaRPr>
                    </a:p>
                    <a:p>
                      <a:pPr marL="342900" lvl="0" indent="-342900" algn="just">
                        <a:spcAft>
                          <a:spcPts val="0"/>
                        </a:spcAft>
                        <a:buFont typeface="+mj-lt"/>
                        <a:buAutoNum type="arabicPeriod"/>
                        <a:tabLst>
                          <a:tab pos="457200" algn="l"/>
                        </a:tabLst>
                      </a:pPr>
                      <a:r>
                        <a:rPr lang="es-MX" sz="900" b="1">
                          <a:effectLst/>
                          <a:latin typeface="Arial"/>
                          <a:ea typeface="Times New Roman"/>
                        </a:rPr>
                        <a:t>Superficie de Madera (2 Min. De contacto).</a:t>
                      </a:r>
                      <a:endParaRPr lang="es-SV" sz="900">
                        <a:effectLst/>
                        <a:latin typeface="Times New Roman"/>
                        <a:ea typeface="Times New Roman"/>
                      </a:endParaRPr>
                    </a:p>
                    <a:p>
                      <a:pPr marL="342900" lvl="0" indent="-342900" algn="just">
                        <a:spcAft>
                          <a:spcPts val="0"/>
                        </a:spcAft>
                        <a:buFont typeface="+mj-lt"/>
                        <a:buAutoNum type="arabicPeriod"/>
                        <a:tabLst>
                          <a:tab pos="457200" algn="l"/>
                        </a:tabLst>
                      </a:pPr>
                      <a:r>
                        <a:rPr lang="es-MX" sz="900" b="1">
                          <a:effectLst/>
                          <a:latin typeface="Arial"/>
                          <a:ea typeface="Times New Roman"/>
                        </a:rPr>
                        <a:t>Superficie de fórmica, acero inoxidable, vidrio (ollas-vajillas, sartenes-cubiertos mezcladoras marmitas). (2 Min. De contacto).</a:t>
                      </a:r>
                      <a:endParaRPr lang="es-SV" sz="900">
                        <a:effectLst/>
                        <a:latin typeface="Times New Roman"/>
                        <a:ea typeface="Times New Roman"/>
                      </a:endParaRPr>
                    </a:p>
                    <a:p>
                      <a:pPr marL="342900" lvl="0" indent="-342900" algn="just">
                        <a:spcAft>
                          <a:spcPts val="0"/>
                        </a:spcAft>
                        <a:buFont typeface="+mj-lt"/>
                        <a:buAutoNum type="arabicPeriod"/>
                        <a:tabLst>
                          <a:tab pos="457200" algn="l"/>
                        </a:tabLst>
                      </a:pPr>
                      <a:r>
                        <a:rPr lang="es-MX" sz="900" b="1">
                          <a:effectLst/>
                          <a:latin typeface="Arial"/>
                          <a:ea typeface="Times New Roman"/>
                        </a:rPr>
                        <a:t>Verduras, frutas y hortalizas (2 min. De contacto).</a:t>
                      </a:r>
                      <a:endParaRPr lang="es-SV" sz="900">
                        <a:effectLst/>
                        <a:latin typeface="Times New Roman"/>
                        <a:ea typeface="Times New Roman"/>
                      </a:endParaRPr>
                    </a:p>
                    <a:p>
                      <a:pPr marL="342900" lvl="0" indent="-342900" algn="just">
                        <a:spcAft>
                          <a:spcPts val="0"/>
                        </a:spcAft>
                        <a:buFont typeface="+mj-lt"/>
                        <a:buAutoNum type="arabicPeriod"/>
                        <a:tabLst>
                          <a:tab pos="457200" algn="l"/>
                        </a:tabLst>
                      </a:pPr>
                      <a:r>
                        <a:rPr lang="es-MX" sz="900" b="1">
                          <a:effectLst/>
                          <a:latin typeface="Arial"/>
                          <a:ea typeface="Times New Roman"/>
                        </a:rPr>
                        <a:t>Pollos  y carnes crudas con sospechas de contaminación (1 min. De contacto).</a:t>
                      </a:r>
                      <a:endParaRPr lang="es-SV" sz="900">
                        <a:effectLst/>
                        <a:latin typeface="Times New Roman"/>
                        <a:ea typeface="Times New Roman"/>
                      </a:endParaRPr>
                    </a:p>
                    <a:p>
                      <a:pPr marL="342900" lvl="0" indent="-342900" algn="just">
                        <a:spcAft>
                          <a:spcPts val="0"/>
                        </a:spcAft>
                        <a:buFont typeface="+mj-lt"/>
                        <a:buAutoNum type="arabicPeriod"/>
                        <a:tabLst>
                          <a:tab pos="457200" algn="l"/>
                        </a:tabLst>
                      </a:pPr>
                      <a:r>
                        <a:rPr lang="es-MX" sz="900" b="1">
                          <a:effectLst/>
                          <a:latin typeface="Arial"/>
                          <a:ea typeface="Times New Roman"/>
                        </a:rPr>
                        <a:t>Pescados y mariscos (2 min. De contacto).</a:t>
                      </a:r>
                      <a:endParaRPr lang="es-SV" sz="900">
                        <a:effectLst/>
                        <a:latin typeface="Times New Roman"/>
                        <a:ea typeface="Times New Roman"/>
                      </a:endParaRPr>
                    </a:p>
                    <a:p>
                      <a:pPr marL="342900" lvl="0" indent="-342900" algn="just">
                        <a:spcAft>
                          <a:spcPts val="0"/>
                        </a:spcAft>
                        <a:buFont typeface="+mj-lt"/>
                        <a:buAutoNum type="arabicPeriod"/>
                        <a:tabLst>
                          <a:tab pos="457200" algn="l"/>
                        </a:tabLst>
                      </a:pPr>
                      <a:r>
                        <a:rPr lang="es-MX" sz="900" b="1">
                          <a:effectLst/>
                          <a:latin typeface="Arial"/>
                          <a:ea typeface="Times New Roman"/>
                        </a:rPr>
                        <a:t>Huevos con cáscaras (2 min. De contacto)</a:t>
                      </a:r>
                      <a:endParaRPr lang="es-SV" sz="900">
                        <a:effectLst/>
                        <a:latin typeface="Times New Roman"/>
                        <a:ea typeface="Times New Roman"/>
                      </a:endParaRPr>
                    </a:p>
                    <a:p>
                      <a:pPr marL="342900" lvl="0" indent="-342900" algn="just">
                        <a:spcAft>
                          <a:spcPts val="0"/>
                        </a:spcAft>
                        <a:buFont typeface="+mj-lt"/>
                        <a:buAutoNum type="arabicPeriod"/>
                        <a:tabLst>
                          <a:tab pos="457200" algn="l"/>
                        </a:tabLst>
                      </a:pPr>
                      <a:r>
                        <a:rPr lang="es-MX" sz="900" b="1">
                          <a:effectLst/>
                          <a:latin typeface="Arial"/>
                          <a:ea typeface="Times New Roman"/>
                        </a:rPr>
                        <a:t>Ropa contaminada (2 min. De contacto)</a:t>
                      </a:r>
                      <a:endParaRPr lang="es-SV" sz="900">
                        <a:effectLst/>
                        <a:latin typeface="Times New Roman"/>
                        <a:ea typeface="Times New Roman"/>
                      </a:endParaRPr>
                    </a:p>
                    <a:p>
                      <a:pPr marL="342900" lvl="0" indent="-342900" algn="just">
                        <a:spcAft>
                          <a:spcPts val="0"/>
                        </a:spcAft>
                        <a:buFont typeface="+mj-lt"/>
                        <a:buAutoNum type="arabicPeriod"/>
                        <a:tabLst>
                          <a:tab pos="457200" algn="l"/>
                        </a:tabLst>
                      </a:pPr>
                      <a:r>
                        <a:rPr lang="es-MX" sz="900" b="1">
                          <a:effectLst/>
                          <a:latin typeface="Arial"/>
                          <a:ea typeface="Times New Roman"/>
                        </a:rPr>
                        <a:t>Agua de consumo (30 min. De contacto)</a:t>
                      </a:r>
                      <a:endParaRPr lang="es-SV" sz="900">
                        <a:effectLst/>
                        <a:latin typeface="Times New Roman"/>
                        <a:ea typeface="Times New Roman"/>
                      </a:endParaRPr>
                    </a:p>
                    <a:p>
                      <a:pPr algn="just">
                        <a:spcAft>
                          <a:spcPts val="0"/>
                        </a:spcAft>
                      </a:pPr>
                      <a:r>
                        <a:rPr lang="es-MX" sz="900" b="1">
                          <a:effectLst/>
                          <a:latin typeface="Arial"/>
                          <a:ea typeface="Times New Roman"/>
                        </a:rPr>
                        <a:t> </a:t>
                      </a:r>
                      <a:endParaRPr lang="es-SV" sz="900">
                        <a:effectLst/>
                        <a:latin typeface="Times New Roman"/>
                        <a:ea typeface="Times New Roman"/>
                      </a:endParaRPr>
                    </a:p>
                  </a:txBody>
                  <a:tcPr marL="39322" marR="393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MX" sz="900" b="1">
                          <a:effectLst/>
                          <a:latin typeface="Arial"/>
                          <a:ea typeface="Times New Roman"/>
                        </a:rPr>
                        <a:t> </a:t>
                      </a:r>
                      <a:endParaRPr lang="es-SV" sz="900">
                        <a:effectLst/>
                        <a:latin typeface="Times New Roman"/>
                        <a:ea typeface="Times New Roman"/>
                      </a:endParaRPr>
                    </a:p>
                    <a:p>
                      <a:pPr algn="just">
                        <a:spcAft>
                          <a:spcPts val="0"/>
                        </a:spcAft>
                      </a:pPr>
                      <a:r>
                        <a:rPr lang="es-MX" sz="900" b="1">
                          <a:effectLst/>
                          <a:latin typeface="Arial"/>
                          <a:ea typeface="Times New Roman"/>
                        </a:rPr>
                        <a:t>200</a:t>
                      </a:r>
                      <a:endParaRPr lang="es-SV" sz="900">
                        <a:effectLst/>
                        <a:latin typeface="Times New Roman"/>
                        <a:ea typeface="Times New Roman"/>
                      </a:endParaRPr>
                    </a:p>
                    <a:p>
                      <a:pPr algn="just">
                        <a:spcAft>
                          <a:spcPts val="0"/>
                        </a:spcAft>
                      </a:pPr>
                      <a:r>
                        <a:rPr lang="es-MX" sz="900" b="1">
                          <a:effectLst/>
                          <a:latin typeface="Arial"/>
                          <a:ea typeface="Times New Roman"/>
                        </a:rPr>
                        <a:t> </a:t>
                      </a:r>
                      <a:endParaRPr lang="es-SV" sz="900">
                        <a:effectLst/>
                        <a:latin typeface="Times New Roman"/>
                        <a:ea typeface="Times New Roman"/>
                      </a:endParaRPr>
                    </a:p>
                    <a:p>
                      <a:pPr algn="just">
                        <a:spcAft>
                          <a:spcPts val="0"/>
                        </a:spcAft>
                      </a:pPr>
                      <a:r>
                        <a:rPr lang="es-MX" sz="900" b="1">
                          <a:effectLst/>
                          <a:latin typeface="Arial"/>
                          <a:ea typeface="Times New Roman"/>
                        </a:rPr>
                        <a:t>10</a:t>
                      </a:r>
                      <a:endParaRPr lang="es-SV" sz="900">
                        <a:effectLst/>
                        <a:latin typeface="Times New Roman"/>
                        <a:ea typeface="Times New Roman"/>
                      </a:endParaRPr>
                    </a:p>
                    <a:p>
                      <a:pPr algn="just">
                        <a:spcAft>
                          <a:spcPts val="0"/>
                        </a:spcAft>
                      </a:pPr>
                      <a:r>
                        <a:rPr lang="es-MX" sz="900" b="1">
                          <a:effectLst/>
                          <a:latin typeface="Arial"/>
                          <a:ea typeface="Times New Roman"/>
                        </a:rPr>
                        <a:t>200</a:t>
                      </a:r>
                      <a:endParaRPr lang="es-SV" sz="900">
                        <a:effectLst/>
                        <a:latin typeface="Times New Roman"/>
                        <a:ea typeface="Times New Roman"/>
                      </a:endParaRPr>
                    </a:p>
                    <a:p>
                      <a:pPr algn="just">
                        <a:spcAft>
                          <a:spcPts val="0"/>
                        </a:spcAft>
                      </a:pPr>
                      <a:r>
                        <a:rPr lang="es-MX" sz="900" b="1">
                          <a:effectLst/>
                          <a:latin typeface="Arial"/>
                          <a:ea typeface="Times New Roman"/>
                        </a:rPr>
                        <a:t>100</a:t>
                      </a:r>
                      <a:endParaRPr lang="es-SV" sz="900">
                        <a:effectLst/>
                        <a:latin typeface="Times New Roman"/>
                        <a:ea typeface="Times New Roman"/>
                      </a:endParaRPr>
                    </a:p>
                    <a:p>
                      <a:pPr algn="just">
                        <a:spcAft>
                          <a:spcPts val="0"/>
                        </a:spcAft>
                      </a:pPr>
                      <a:r>
                        <a:rPr lang="es-MX" sz="900" b="1">
                          <a:effectLst/>
                          <a:latin typeface="Arial"/>
                          <a:ea typeface="Times New Roman"/>
                        </a:rPr>
                        <a:t> </a:t>
                      </a:r>
                      <a:endParaRPr lang="es-SV" sz="900">
                        <a:effectLst/>
                        <a:latin typeface="Times New Roman"/>
                        <a:ea typeface="Times New Roman"/>
                      </a:endParaRPr>
                    </a:p>
                    <a:p>
                      <a:pPr algn="just">
                        <a:spcAft>
                          <a:spcPts val="0"/>
                        </a:spcAft>
                      </a:pPr>
                      <a:r>
                        <a:rPr lang="es-MX" sz="900" b="1">
                          <a:effectLst/>
                          <a:latin typeface="Arial"/>
                          <a:ea typeface="Times New Roman"/>
                        </a:rPr>
                        <a:t> </a:t>
                      </a:r>
                      <a:endParaRPr lang="es-SV" sz="900">
                        <a:effectLst/>
                        <a:latin typeface="Times New Roman"/>
                        <a:ea typeface="Times New Roman"/>
                      </a:endParaRPr>
                    </a:p>
                    <a:p>
                      <a:pPr algn="just">
                        <a:spcAft>
                          <a:spcPts val="0"/>
                        </a:spcAft>
                      </a:pPr>
                      <a:r>
                        <a:rPr lang="es-MX" sz="900" b="1">
                          <a:effectLst/>
                          <a:latin typeface="Arial"/>
                          <a:ea typeface="Times New Roman"/>
                        </a:rPr>
                        <a:t>50</a:t>
                      </a:r>
                      <a:endParaRPr lang="es-SV" sz="900">
                        <a:effectLst/>
                        <a:latin typeface="Times New Roman"/>
                        <a:ea typeface="Times New Roman"/>
                      </a:endParaRPr>
                    </a:p>
                    <a:p>
                      <a:pPr algn="just">
                        <a:spcAft>
                          <a:spcPts val="0"/>
                        </a:spcAft>
                      </a:pPr>
                      <a:r>
                        <a:rPr lang="es-MX" sz="900" b="1">
                          <a:effectLst/>
                          <a:latin typeface="Arial"/>
                          <a:ea typeface="Times New Roman"/>
                        </a:rPr>
                        <a:t>100</a:t>
                      </a:r>
                      <a:endParaRPr lang="es-SV" sz="900">
                        <a:effectLst/>
                        <a:latin typeface="Times New Roman"/>
                        <a:ea typeface="Times New Roman"/>
                      </a:endParaRPr>
                    </a:p>
                    <a:p>
                      <a:pPr algn="just">
                        <a:spcAft>
                          <a:spcPts val="0"/>
                        </a:spcAft>
                      </a:pPr>
                      <a:r>
                        <a:rPr lang="es-MX" sz="900" b="1">
                          <a:effectLst/>
                          <a:latin typeface="Arial"/>
                          <a:ea typeface="Times New Roman"/>
                        </a:rPr>
                        <a:t> </a:t>
                      </a:r>
                      <a:endParaRPr lang="es-SV" sz="900">
                        <a:effectLst/>
                        <a:latin typeface="Times New Roman"/>
                        <a:ea typeface="Times New Roman"/>
                      </a:endParaRPr>
                    </a:p>
                    <a:p>
                      <a:pPr algn="just">
                        <a:spcAft>
                          <a:spcPts val="0"/>
                        </a:spcAft>
                      </a:pPr>
                      <a:r>
                        <a:rPr lang="es-MX" sz="900" b="1">
                          <a:effectLst/>
                          <a:latin typeface="Arial"/>
                          <a:ea typeface="Times New Roman"/>
                        </a:rPr>
                        <a:t>5</a:t>
                      </a:r>
                      <a:endParaRPr lang="es-SV" sz="900">
                        <a:effectLst/>
                        <a:latin typeface="Times New Roman"/>
                        <a:ea typeface="Times New Roman"/>
                      </a:endParaRPr>
                    </a:p>
                    <a:p>
                      <a:pPr algn="just">
                        <a:spcAft>
                          <a:spcPts val="0"/>
                        </a:spcAft>
                      </a:pPr>
                      <a:r>
                        <a:rPr lang="es-MX" sz="900" b="1">
                          <a:effectLst/>
                          <a:latin typeface="Arial"/>
                          <a:ea typeface="Times New Roman"/>
                        </a:rPr>
                        <a:t>10</a:t>
                      </a:r>
                      <a:endParaRPr lang="es-SV" sz="900">
                        <a:effectLst/>
                        <a:latin typeface="Times New Roman"/>
                        <a:ea typeface="Times New Roman"/>
                      </a:endParaRPr>
                    </a:p>
                    <a:p>
                      <a:pPr algn="just">
                        <a:spcAft>
                          <a:spcPts val="0"/>
                        </a:spcAft>
                      </a:pPr>
                      <a:r>
                        <a:rPr lang="es-MX" sz="900" b="1">
                          <a:effectLst/>
                          <a:latin typeface="Arial"/>
                          <a:ea typeface="Times New Roman"/>
                        </a:rPr>
                        <a:t>200</a:t>
                      </a:r>
                      <a:endParaRPr lang="es-SV" sz="900">
                        <a:effectLst/>
                        <a:latin typeface="Times New Roman"/>
                        <a:ea typeface="Times New Roman"/>
                      </a:endParaRPr>
                    </a:p>
                    <a:p>
                      <a:pPr algn="just">
                        <a:spcAft>
                          <a:spcPts val="0"/>
                        </a:spcAft>
                      </a:pPr>
                      <a:r>
                        <a:rPr lang="es-MX" sz="900" b="1">
                          <a:effectLst/>
                          <a:latin typeface="Arial"/>
                          <a:ea typeface="Times New Roman"/>
                        </a:rPr>
                        <a:t>1</a:t>
                      </a:r>
                      <a:endParaRPr lang="es-SV" sz="900">
                        <a:effectLst/>
                        <a:latin typeface="Times New Roman"/>
                        <a:ea typeface="Times New Roman"/>
                      </a:endParaRPr>
                    </a:p>
                  </a:txBody>
                  <a:tcPr marL="39322" marR="393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MX" sz="900" b="1">
                          <a:effectLst/>
                          <a:latin typeface="Arial"/>
                          <a:ea typeface="Times New Roman"/>
                        </a:rPr>
                        <a:t> </a:t>
                      </a:r>
                      <a:endParaRPr lang="es-SV" sz="900">
                        <a:effectLst/>
                        <a:latin typeface="Times New Roman"/>
                        <a:ea typeface="Times New Roman"/>
                      </a:endParaRPr>
                    </a:p>
                    <a:p>
                      <a:pPr algn="just">
                        <a:spcAft>
                          <a:spcPts val="0"/>
                        </a:spcAft>
                      </a:pPr>
                      <a:r>
                        <a:rPr lang="es-MX" sz="900" b="1">
                          <a:effectLst/>
                          <a:latin typeface="Arial"/>
                          <a:ea typeface="Times New Roman"/>
                        </a:rPr>
                        <a:t>40</a:t>
                      </a:r>
                      <a:endParaRPr lang="es-SV" sz="900">
                        <a:effectLst/>
                        <a:latin typeface="Times New Roman"/>
                        <a:ea typeface="Times New Roman"/>
                      </a:endParaRPr>
                    </a:p>
                    <a:p>
                      <a:pPr algn="just">
                        <a:spcAft>
                          <a:spcPts val="0"/>
                        </a:spcAft>
                      </a:pPr>
                      <a:r>
                        <a:rPr lang="es-MX" sz="900" b="1">
                          <a:effectLst/>
                          <a:latin typeface="Arial"/>
                          <a:ea typeface="Times New Roman"/>
                        </a:rPr>
                        <a:t> </a:t>
                      </a:r>
                      <a:endParaRPr lang="es-SV" sz="900">
                        <a:effectLst/>
                        <a:latin typeface="Times New Roman"/>
                        <a:ea typeface="Times New Roman"/>
                      </a:endParaRPr>
                    </a:p>
                    <a:p>
                      <a:pPr algn="just">
                        <a:spcAft>
                          <a:spcPts val="0"/>
                        </a:spcAft>
                      </a:pPr>
                      <a:r>
                        <a:rPr lang="es-MX" sz="900" b="1">
                          <a:effectLst/>
                          <a:latin typeface="Arial"/>
                          <a:ea typeface="Times New Roman"/>
                        </a:rPr>
                        <a:t>2</a:t>
                      </a:r>
                      <a:endParaRPr lang="es-SV" sz="900">
                        <a:effectLst/>
                        <a:latin typeface="Times New Roman"/>
                        <a:ea typeface="Times New Roman"/>
                      </a:endParaRPr>
                    </a:p>
                    <a:p>
                      <a:pPr algn="just">
                        <a:spcAft>
                          <a:spcPts val="0"/>
                        </a:spcAft>
                      </a:pPr>
                      <a:r>
                        <a:rPr lang="es-MX" sz="900" b="1">
                          <a:effectLst/>
                          <a:latin typeface="Arial"/>
                          <a:ea typeface="Times New Roman"/>
                        </a:rPr>
                        <a:t>40</a:t>
                      </a:r>
                      <a:endParaRPr lang="es-SV" sz="900">
                        <a:effectLst/>
                        <a:latin typeface="Times New Roman"/>
                        <a:ea typeface="Times New Roman"/>
                      </a:endParaRPr>
                    </a:p>
                    <a:p>
                      <a:pPr algn="just">
                        <a:spcAft>
                          <a:spcPts val="0"/>
                        </a:spcAft>
                      </a:pPr>
                      <a:r>
                        <a:rPr lang="es-MX" sz="900" b="1">
                          <a:effectLst/>
                          <a:latin typeface="Arial"/>
                          <a:ea typeface="Times New Roman"/>
                        </a:rPr>
                        <a:t>20</a:t>
                      </a:r>
                      <a:endParaRPr lang="es-SV" sz="900">
                        <a:effectLst/>
                        <a:latin typeface="Times New Roman"/>
                        <a:ea typeface="Times New Roman"/>
                      </a:endParaRPr>
                    </a:p>
                    <a:p>
                      <a:pPr algn="just">
                        <a:spcAft>
                          <a:spcPts val="0"/>
                        </a:spcAft>
                      </a:pPr>
                      <a:r>
                        <a:rPr lang="es-MX" sz="900" b="1">
                          <a:effectLst/>
                          <a:latin typeface="Arial"/>
                          <a:ea typeface="Times New Roman"/>
                        </a:rPr>
                        <a:t> </a:t>
                      </a:r>
                      <a:endParaRPr lang="es-SV" sz="900">
                        <a:effectLst/>
                        <a:latin typeface="Times New Roman"/>
                        <a:ea typeface="Times New Roman"/>
                      </a:endParaRPr>
                    </a:p>
                    <a:p>
                      <a:pPr algn="just">
                        <a:spcAft>
                          <a:spcPts val="0"/>
                        </a:spcAft>
                      </a:pPr>
                      <a:r>
                        <a:rPr lang="es-MX" sz="900" b="1">
                          <a:effectLst/>
                          <a:latin typeface="Arial"/>
                          <a:ea typeface="Times New Roman"/>
                        </a:rPr>
                        <a:t> </a:t>
                      </a:r>
                      <a:endParaRPr lang="es-SV" sz="900">
                        <a:effectLst/>
                        <a:latin typeface="Times New Roman"/>
                        <a:ea typeface="Times New Roman"/>
                      </a:endParaRPr>
                    </a:p>
                    <a:p>
                      <a:pPr algn="just">
                        <a:spcAft>
                          <a:spcPts val="0"/>
                        </a:spcAft>
                      </a:pPr>
                      <a:r>
                        <a:rPr lang="es-MX" sz="900" b="1">
                          <a:effectLst/>
                          <a:latin typeface="Arial"/>
                          <a:ea typeface="Times New Roman"/>
                        </a:rPr>
                        <a:t>10</a:t>
                      </a:r>
                      <a:endParaRPr lang="es-SV" sz="900">
                        <a:effectLst/>
                        <a:latin typeface="Times New Roman"/>
                        <a:ea typeface="Times New Roman"/>
                      </a:endParaRPr>
                    </a:p>
                    <a:p>
                      <a:pPr algn="just">
                        <a:spcAft>
                          <a:spcPts val="0"/>
                        </a:spcAft>
                      </a:pPr>
                      <a:r>
                        <a:rPr lang="es-MX" sz="900" b="1">
                          <a:effectLst/>
                          <a:latin typeface="Arial"/>
                          <a:ea typeface="Times New Roman"/>
                        </a:rPr>
                        <a:t>20</a:t>
                      </a:r>
                      <a:endParaRPr lang="es-SV" sz="900">
                        <a:effectLst/>
                        <a:latin typeface="Times New Roman"/>
                        <a:ea typeface="Times New Roman"/>
                      </a:endParaRPr>
                    </a:p>
                    <a:p>
                      <a:pPr algn="just">
                        <a:spcAft>
                          <a:spcPts val="0"/>
                        </a:spcAft>
                      </a:pPr>
                      <a:r>
                        <a:rPr lang="es-MX" sz="900" b="1">
                          <a:effectLst/>
                          <a:latin typeface="Arial"/>
                          <a:ea typeface="Times New Roman"/>
                        </a:rPr>
                        <a:t> </a:t>
                      </a:r>
                      <a:endParaRPr lang="es-SV" sz="900">
                        <a:effectLst/>
                        <a:latin typeface="Times New Roman"/>
                        <a:ea typeface="Times New Roman"/>
                      </a:endParaRPr>
                    </a:p>
                    <a:p>
                      <a:pPr algn="just">
                        <a:spcAft>
                          <a:spcPts val="0"/>
                        </a:spcAft>
                      </a:pPr>
                      <a:r>
                        <a:rPr lang="es-MX" sz="900" b="1">
                          <a:effectLst/>
                          <a:latin typeface="Arial"/>
                          <a:ea typeface="Times New Roman"/>
                        </a:rPr>
                        <a:t>1</a:t>
                      </a:r>
                      <a:endParaRPr lang="es-SV" sz="900">
                        <a:effectLst/>
                        <a:latin typeface="Times New Roman"/>
                        <a:ea typeface="Times New Roman"/>
                      </a:endParaRPr>
                    </a:p>
                    <a:p>
                      <a:pPr algn="just">
                        <a:spcAft>
                          <a:spcPts val="0"/>
                        </a:spcAft>
                      </a:pPr>
                      <a:r>
                        <a:rPr lang="es-MX" sz="900" b="1">
                          <a:effectLst/>
                          <a:latin typeface="Arial"/>
                          <a:ea typeface="Times New Roman"/>
                        </a:rPr>
                        <a:t>2</a:t>
                      </a:r>
                      <a:endParaRPr lang="es-SV" sz="900">
                        <a:effectLst/>
                        <a:latin typeface="Times New Roman"/>
                        <a:ea typeface="Times New Roman"/>
                      </a:endParaRPr>
                    </a:p>
                    <a:p>
                      <a:pPr algn="just">
                        <a:spcAft>
                          <a:spcPts val="0"/>
                        </a:spcAft>
                      </a:pPr>
                      <a:r>
                        <a:rPr lang="es-MX" sz="900" b="1">
                          <a:effectLst/>
                          <a:latin typeface="Arial"/>
                          <a:ea typeface="Times New Roman"/>
                        </a:rPr>
                        <a:t>40</a:t>
                      </a:r>
                      <a:endParaRPr lang="es-SV" sz="900">
                        <a:effectLst/>
                        <a:latin typeface="Times New Roman"/>
                        <a:ea typeface="Times New Roman"/>
                      </a:endParaRPr>
                    </a:p>
                    <a:p>
                      <a:pPr algn="just">
                        <a:spcAft>
                          <a:spcPts val="0"/>
                        </a:spcAft>
                      </a:pPr>
                      <a:r>
                        <a:rPr lang="es-MX" sz="900" b="1">
                          <a:effectLst/>
                          <a:latin typeface="Arial"/>
                          <a:ea typeface="Times New Roman"/>
                        </a:rPr>
                        <a:t>0.2</a:t>
                      </a:r>
                      <a:endParaRPr lang="es-SV" sz="900">
                        <a:effectLst/>
                        <a:latin typeface="Times New Roman"/>
                        <a:ea typeface="Times New Roman"/>
                      </a:endParaRPr>
                    </a:p>
                  </a:txBody>
                  <a:tcPr marL="39322" marR="393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900" b="1" dirty="0">
                          <a:effectLst/>
                          <a:latin typeface="Arial"/>
                          <a:ea typeface="Times New Roman"/>
                        </a:rPr>
                        <a:t> </a:t>
                      </a:r>
                      <a:endParaRPr lang="es-SV" sz="900" dirty="0">
                        <a:effectLst/>
                        <a:latin typeface="Times New Roman"/>
                        <a:ea typeface="Times New Roman"/>
                      </a:endParaRPr>
                    </a:p>
                    <a:p>
                      <a:pPr algn="just">
                        <a:spcAft>
                          <a:spcPts val="0"/>
                        </a:spcAft>
                      </a:pPr>
                      <a:r>
                        <a:rPr lang="en-GB" sz="900" b="1" dirty="0">
                          <a:effectLst/>
                          <a:latin typeface="Arial"/>
                          <a:ea typeface="Times New Roman"/>
                        </a:rPr>
                        <a:t>1 lt.</a:t>
                      </a:r>
                      <a:endParaRPr lang="es-SV" sz="900" dirty="0">
                        <a:effectLst/>
                        <a:latin typeface="Times New Roman"/>
                        <a:ea typeface="Times New Roman"/>
                      </a:endParaRPr>
                    </a:p>
                    <a:p>
                      <a:pPr algn="just">
                        <a:spcAft>
                          <a:spcPts val="0"/>
                        </a:spcAft>
                      </a:pPr>
                      <a:r>
                        <a:rPr lang="en-GB" sz="900" b="1" dirty="0">
                          <a:effectLst/>
                          <a:latin typeface="Arial"/>
                          <a:ea typeface="Times New Roman"/>
                        </a:rPr>
                        <a:t> </a:t>
                      </a:r>
                      <a:endParaRPr lang="es-SV" sz="900" dirty="0">
                        <a:effectLst/>
                        <a:latin typeface="Times New Roman"/>
                        <a:ea typeface="Times New Roman"/>
                      </a:endParaRPr>
                    </a:p>
                    <a:p>
                      <a:pPr algn="just">
                        <a:spcAft>
                          <a:spcPts val="0"/>
                        </a:spcAft>
                      </a:pPr>
                      <a:r>
                        <a:rPr lang="en-GB" sz="900" b="1" dirty="0">
                          <a:effectLst/>
                          <a:latin typeface="Arial"/>
                          <a:ea typeface="Times New Roman"/>
                        </a:rPr>
                        <a:t>1 lt.</a:t>
                      </a:r>
                      <a:endParaRPr lang="es-SV" sz="900" dirty="0">
                        <a:effectLst/>
                        <a:latin typeface="Times New Roman"/>
                        <a:ea typeface="Times New Roman"/>
                      </a:endParaRPr>
                    </a:p>
                    <a:p>
                      <a:pPr algn="just">
                        <a:spcAft>
                          <a:spcPts val="0"/>
                        </a:spcAft>
                      </a:pPr>
                      <a:r>
                        <a:rPr lang="en-GB" sz="900" b="1" dirty="0">
                          <a:effectLst/>
                          <a:latin typeface="Arial"/>
                          <a:ea typeface="Times New Roman"/>
                        </a:rPr>
                        <a:t>1 lt.</a:t>
                      </a:r>
                      <a:endParaRPr lang="es-SV" sz="900" dirty="0">
                        <a:effectLst/>
                        <a:latin typeface="Times New Roman"/>
                        <a:ea typeface="Times New Roman"/>
                      </a:endParaRPr>
                    </a:p>
                    <a:p>
                      <a:pPr algn="just">
                        <a:spcAft>
                          <a:spcPts val="0"/>
                        </a:spcAft>
                      </a:pPr>
                      <a:r>
                        <a:rPr lang="en-GB" sz="900" b="1" dirty="0">
                          <a:effectLst/>
                          <a:latin typeface="Arial"/>
                          <a:ea typeface="Times New Roman"/>
                        </a:rPr>
                        <a:t>1 lt.</a:t>
                      </a:r>
                      <a:endParaRPr lang="es-SV" sz="900" dirty="0">
                        <a:effectLst/>
                        <a:latin typeface="Times New Roman"/>
                        <a:ea typeface="Times New Roman"/>
                      </a:endParaRPr>
                    </a:p>
                    <a:p>
                      <a:pPr algn="just">
                        <a:spcAft>
                          <a:spcPts val="0"/>
                        </a:spcAft>
                      </a:pPr>
                      <a:r>
                        <a:rPr lang="en-GB" sz="900" b="1" dirty="0">
                          <a:effectLst/>
                          <a:latin typeface="Arial"/>
                          <a:ea typeface="Times New Roman"/>
                        </a:rPr>
                        <a:t> </a:t>
                      </a:r>
                      <a:endParaRPr lang="es-SV" sz="900" dirty="0">
                        <a:effectLst/>
                        <a:latin typeface="Times New Roman"/>
                        <a:ea typeface="Times New Roman"/>
                      </a:endParaRPr>
                    </a:p>
                    <a:p>
                      <a:pPr algn="just">
                        <a:spcAft>
                          <a:spcPts val="0"/>
                        </a:spcAft>
                      </a:pPr>
                      <a:r>
                        <a:rPr lang="en-GB" sz="900" b="1" dirty="0">
                          <a:effectLst/>
                          <a:latin typeface="Arial"/>
                          <a:ea typeface="Times New Roman"/>
                        </a:rPr>
                        <a:t> </a:t>
                      </a:r>
                      <a:endParaRPr lang="es-SV" sz="900" dirty="0">
                        <a:effectLst/>
                        <a:latin typeface="Times New Roman"/>
                        <a:ea typeface="Times New Roman"/>
                      </a:endParaRPr>
                    </a:p>
                    <a:p>
                      <a:pPr algn="just">
                        <a:spcAft>
                          <a:spcPts val="0"/>
                        </a:spcAft>
                      </a:pPr>
                      <a:r>
                        <a:rPr lang="en-GB" sz="900" b="1" dirty="0">
                          <a:effectLst/>
                          <a:latin typeface="Arial"/>
                          <a:ea typeface="Times New Roman"/>
                        </a:rPr>
                        <a:t>1 Lt.</a:t>
                      </a:r>
                      <a:endParaRPr lang="es-SV" sz="900" dirty="0">
                        <a:effectLst/>
                        <a:latin typeface="Times New Roman"/>
                        <a:ea typeface="Times New Roman"/>
                      </a:endParaRPr>
                    </a:p>
                    <a:p>
                      <a:pPr algn="just">
                        <a:spcAft>
                          <a:spcPts val="0"/>
                        </a:spcAft>
                      </a:pPr>
                      <a:r>
                        <a:rPr lang="en-GB" sz="900" b="1" dirty="0">
                          <a:effectLst/>
                          <a:latin typeface="Arial"/>
                          <a:ea typeface="Times New Roman"/>
                        </a:rPr>
                        <a:t>1 Lt.</a:t>
                      </a:r>
                      <a:endParaRPr lang="es-SV" sz="900" dirty="0">
                        <a:effectLst/>
                        <a:latin typeface="Times New Roman"/>
                        <a:ea typeface="Times New Roman"/>
                      </a:endParaRPr>
                    </a:p>
                    <a:p>
                      <a:pPr algn="just">
                        <a:spcAft>
                          <a:spcPts val="0"/>
                        </a:spcAft>
                      </a:pPr>
                      <a:r>
                        <a:rPr lang="en-GB" sz="900" b="1" dirty="0">
                          <a:effectLst/>
                          <a:latin typeface="Arial"/>
                          <a:ea typeface="Times New Roman"/>
                        </a:rPr>
                        <a:t> </a:t>
                      </a:r>
                      <a:endParaRPr lang="es-SV" sz="900" dirty="0">
                        <a:effectLst/>
                        <a:latin typeface="Times New Roman"/>
                        <a:ea typeface="Times New Roman"/>
                      </a:endParaRPr>
                    </a:p>
                    <a:p>
                      <a:pPr algn="just">
                        <a:spcAft>
                          <a:spcPts val="0"/>
                        </a:spcAft>
                      </a:pPr>
                      <a:r>
                        <a:rPr lang="en-GB" sz="900" b="1" dirty="0">
                          <a:effectLst/>
                          <a:latin typeface="Arial"/>
                          <a:ea typeface="Times New Roman"/>
                        </a:rPr>
                        <a:t>1 Lt.</a:t>
                      </a:r>
                      <a:endParaRPr lang="es-SV" sz="900" dirty="0">
                        <a:effectLst/>
                        <a:latin typeface="Times New Roman"/>
                        <a:ea typeface="Times New Roman"/>
                      </a:endParaRPr>
                    </a:p>
                    <a:p>
                      <a:pPr algn="just">
                        <a:spcAft>
                          <a:spcPts val="0"/>
                        </a:spcAft>
                      </a:pPr>
                      <a:r>
                        <a:rPr lang="en-GB" sz="900" b="1" dirty="0">
                          <a:effectLst/>
                          <a:latin typeface="Arial"/>
                          <a:ea typeface="Times New Roman"/>
                        </a:rPr>
                        <a:t>1 Lt.</a:t>
                      </a:r>
                      <a:endParaRPr lang="es-SV" sz="900" dirty="0">
                        <a:effectLst/>
                        <a:latin typeface="Times New Roman"/>
                        <a:ea typeface="Times New Roman"/>
                      </a:endParaRPr>
                    </a:p>
                    <a:p>
                      <a:pPr algn="just">
                        <a:spcAft>
                          <a:spcPts val="0"/>
                        </a:spcAft>
                      </a:pPr>
                      <a:r>
                        <a:rPr lang="en-GB" sz="900" b="1" dirty="0">
                          <a:effectLst/>
                          <a:latin typeface="Arial"/>
                          <a:ea typeface="Times New Roman"/>
                        </a:rPr>
                        <a:t>1 Lt.</a:t>
                      </a:r>
                      <a:endParaRPr lang="es-SV" sz="900" dirty="0">
                        <a:effectLst/>
                        <a:latin typeface="Times New Roman"/>
                        <a:ea typeface="Times New Roman"/>
                      </a:endParaRPr>
                    </a:p>
                    <a:p>
                      <a:pPr algn="just">
                        <a:spcAft>
                          <a:spcPts val="0"/>
                        </a:spcAft>
                      </a:pPr>
                      <a:r>
                        <a:rPr lang="en-GB" sz="900" b="1" dirty="0">
                          <a:effectLst/>
                          <a:latin typeface="Arial"/>
                          <a:ea typeface="Times New Roman"/>
                        </a:rPr>
                        <a:t>1 Lt.</a:t>
                      </a:r>
                      <a:endParaRPr lang="es-SV" sz="900" dirty="0">
                        <a:effectLst/>
                        <a:latin typeface="Times New Roman"/>
                        <a:ea typeface="Times New Roman"/>
                      </a:endParaRPr>
                    </a:p>
                    <a:p>
                      <a:pPr algn="just">
                        <a:spcAft>
                          <a:spcPts val="0"/>
                        </a:spcAft>
                      </a:pPr>
                      <a:r>
                        <a:rPr lang="en-GB" sz="900" b="1" dirty="0">
                          <a:effectLst/>
                          <a:latin typeface="Arial"/>
                          <a:ea typeface="Times New Roman"/>
                        </a:rPr>
                        <a:t> </a:t>
                      </a:r>
                      <a:endParaRPr lang="es-SV" sz="900" dirty="0">
                        <a:effectLst/>
                        <a:latin typeface="Times New Roman"/>
                        <a:ea typeface="Times New Roman"/>
                      </a:endParaRPr>
                    </a:p>
                  </a:txBody>
                  <a:tcPr marL="39322" marR="393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pic>
        <p:nvPicPr>
          <p:cNvPr id="6145"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5373216"/>
            <a:ext cx="8991600" cy="17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4 Tabla"/>
          <p:cNvGraphicFramePr>
            <a:graphicFrameLocks noGrp="1"/>
          </p:cNvGraphicFramePr>
          <p:nvPr>
            <p:extLst>
              <p:ext uri="{D42A27DB-BD31-4B8C-83A1-F6EECF244321}">
                <p14:modId xmlns:p14="http://schemas.microsoft.com/office/powerpoint/2010/main" val="3375731714"/>
              </p:ext>
            </p:extLst>
          </p:nvPr>
        </p:nvGraphicFramePr>
        <p:xfrm>
          <a:off x="2195736" y="1268760"/>
          <a:ext cx="4816475" cy="1082040"/>
        </p:xfrm>
        <a:graphic>
          <a:graphicData uri="http://schemas.openxmlformats.org/drawingml/2006/table">
            <a:tbl>
              <a:tblPr firstRow="1" firstCol="1" lastRow="1" lastCol="1" bandRow="1" bandCol="1"/>
              <a:tblGrid>
                <a:gridCol w="1605280">
                  <a:extLst>
                    <a:ext uri="{9D8B030D-6E8A-4147-A177-3AD203B41FA5}">
                      <a16:colId xmlns:a16="http://schemas.microsoft.com/office/drawing/2014/main" val="20000"/>
                    </a:ext>
                  </a:extLst>
                </a:gridCol>
                <a:gridCol w="1605280">
                  <a:extLst>
                    <a:ext uri="{9D8B030D-6E8A-4147-A177-3AD203B41FA5}">
                      <a16:colId xmlns:a16="http://schemas.microsoft.com/office/drawing/2014/main" val="20001"/>
                    </a:ext>
                  </a:extLst>
                </a:gridCol>
                <a:gridCol w="1605915">
                  <a:extLst>
                    <a:ext uri="{9D8B030D-6E8A-4147-A177-3AD203B41FA5}">
                      <a16:colId xmlns:a16="http://schemas.microsoft.com/office/drawing/2014/main" val="20002"/>
                    </a:ext>
                  </a:extLst>
                </a:gridCol>
              </a:tblGrid>
              <a:tr h="315689">
                <a:tc>
                  <a:txBody>
                    <a:bodyPr/>
                    <a:lstStyle/>
                    <a:p>
                      <a:pPr algn="just">
                        <a:spcAft>
                          <a:spcPts val="0"/>
                        </a:spcAft>
                      </a:pPr>
                      <a:r>
                        <a:rPr lang="es-ES_tradnl" sz="1150" b="1" dirty="0">
                          <a:solidFill>
                            <a:srgbClr val="000000"/>
                          </a:solidFill>
                          <a:effectLst/>
                          <a:latin typeface="JKOCBO+Arial,Bold"/>
                          <a:ea typeface="MS Mincho"/>
                          <a:cs typeface="JKOCBO+Arial,Bold"/>
                        </a:rPr>
                        <a:t>Tiempo de trabajo en horas</a:t>
                      </a:r>
                      <a:endParaRPr lang="es-SV" sz="1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_tradnl" sz="1150" b="1">
                          <a:solidFill>
                            <a:srgbClr val="000000"/>
                          </a:solidFill>
                          <a:effectLst/>
                          <a:latin typeface="JKOCBO+Arial,Bold"/>
                          <a:ea typeface="MS Mincho"/>
                          <a:cs typeface="JKOCBO+Arial,Bold"/>
                        </a:rPr>
                        <a:t>Agua Requerida</a:t>
                      </a:r>
                      <a:endParaRPr lang="es-SV" sz="1000">
                        <a:effectLst/>
                        <a:latin typeface="Times New Roman"/>
                        <a:ea typeface="Times New Roman"/>
                      </a:endParaRPr>
                    </a:p>
                    <a:p>
                      <a:pPr algn="just">
                        <a:spcAft>
                          <a:spcPts val="0"/>
                        </a:spcAft>
                      </a:pPr>
                      <a:r>
                        <a:rPr lang="es-ES_tradnl" sz="1150" b="1">
                          <a:solidFill>
                            <a:srgbClr val="000000"/>
                          </a:solidFill>
                          <a:effectLst/>
                          <a:latin typeface="JKOCBO+Arial,Bold"/>
                          <a:ea typeface="MS Mincho"/>
                          <a:cs typeface="JKOCBO+Arial,Bold"/>
                        </a:rPr>
                        <a:t>( ltr)</a:t>
                      </a:r>
                      <a:endParaRPr lang="es-SV" sz="1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_tradnl" sz="1150" b="1" dirty="0">
                          <a:solidFill>
                            <a:srgbClr val="000000"/>
                          </a:solidFill>
                          <a:effectLst/>
                          <a:latin typeface="JKOCBO+Arial,Bold"/>
                          <a:ea typeface="MS Mincho"/>
                          <a:cs typeface="JKOCBO+Arial,Bold"/>
                        </a:rPr>
                        <a:t>Sal Requerida</a:t>
                      </a:r>
                      <a:endParaRPr lang="es-SV" sz="1000" dirty="0">
                        <a:effectLst/>
                        <a:latin typeface="Times New Roman"/>
                        <a:ea typeface="Times New Roman"/>
                      </a:endParaRPr>
                    </a:p>
                    <a:p>
                      <a:pPr algn="just">
                        <a:spcAft>
                          <a:spcPts val="0"/>
                        </a:spcAft>
                      </a:pPr>
                      <a:r>
                        <a:rPr lang="es-ES_tradnl" sz="1150" b="1" dirty="0">
                          <a:solidFill>
                            <a:srgbClr val="000000"/>
                          </a:solidFill>
                          <a:effectLst/>
                          <a:latin typeface="JKOCBO+Arial,Bold"/>
                          <a:ea typeface="MS Mincho"/>
                          <a:cs typeface="JKOCBO+Arial,Bold"/>
                        </a:rPr>
                        <a:t>( lb)</a:t>
                      </a:r>
                      <a:endParaRPr lang="es-SV" sz="1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just">
                        <a:spcAft>
                          <a:spcPts val="0"/>
                        </a:spcAft>
                      </a:pPr>
                      <a:r>
                        <a:rPr lang="es-ES_tradnl" sz="1200" b="1">
                          <a:solidFill>
                            <a:srgbClr val="000000"/>
                          </a:solidFill>
                          <a:effectLst/>
                          <a:latin typeface="JKOCBO+Arial,Bold"/>
                          <a:ea typeface="MS Mincho"/>
                          <a:cs typeface="JKOCBO+Arial,Bold"/>
                        </a:rPr>
                        <a:t>5</a:t>
                      </a:r>
                      <a:endParaRPr lang="es-SV" sz="1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_tradnl" sz="1200" b="1">
                          <a:solidFill>
                            <a:srgbClr val="000000"/>
                          </a:solidFill>
                          <a:effectLst/>
                          <a:latin typeface="JKOCBO+Arial,Bold"/>
                          <a:ea typeface="MS Mincho"/>
                          <a:cs typeface="JKOCBO+Arial,Bold"/>
                        </a:rPr>
                        <a:t>80</a:t>
                      </a:r>
                      <a:endParaRPr lang="es-SV" sz="1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_tradnl" sz="1200" b="1">
                          <a:solidFill>
                            <a:srgbClr val="000000"/>
                          </a:solidFill>
                          <a:effectLst/>
                          <a:latin typeface="JKOCBO+Arial,Bold"/>
                          <a:ea typeface="MS Mincho"/>
                          <a:cs typeface="JKOCBO+Arial,Bold"/>
                        </a:rPr>
                        <a:t>5.3</a:t>
                      </a:r>
                      <a:endParaRPr lang="es-SV" sz="1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just">
                        <a:spcAft>
                          <a:spcPts val="0"/>
                        </a:spcAft>
                      </a:pPr>
                      <a:r>
                        <a:rPr lang="es-ES_tradnl" sz="1200" b="1">
                          <a:solidFill>
                            <a:srgbClr val="000000"/>
                          </a:solidFill>
                          <a:effectLst/>
                          <a:latin typeface="JKOCBO+Arial,Bold"/>
                          <a:ea typeface="MS Mincho"/>
                          <a:cs typeface="JKOCBO+Arial,Bold"/>
                        </a:rPr>
                        <a:t>8</a:t>
                      </a:r>
                      <a:endParaRPr lang="es-SV" sz="1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_tradnl" sz="1200" b="1">
                          <a:solidFill>
                            <a:srgbClr val="000000"/>
                          </a:solidFill>
                          <a:effectLst/>
                          <a:latin typeface="JKOCBO+Arial,Bold"/>
                          <a:ea typeface="MS Mincho"/>
                          <a:cs typeface="JKOCBO+Arial,Bold"/>
                        </a:rPr>
                        <a:t>125</a:t>
                      </a:r>
                      <a:endParaRPr lang="es-SV" sz="1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_tradnl" sz="1200" b="1">
                          <a:solidFill>
                            <a:srgbClr val="000000"/>
                          </a:solidFill>
                          <a:effectLst/>
                          <a:latin typeface="JKOCBO+Arial,Bold"/>
                          <a:ea typeface="MS Mincho"/>
                          <a:cs typeface="JKOCBO+Arial,Bold"/>
                        </a:rPr>
                        <a:t>8.1</a:t>
                      </a:r>
                      <a:endParaRPr lang="es-SV" sz="1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gn="just">
                        <a:spcAft>
                          <a:spcPts val="0"/>
                        </a:spcAft>
                      </a:pPr>
                      <a:r>
                        <a:rPr lang="es-ES_tradnl" sz="1200" b="1">
                          <a:solidFill>
                            <a:srgbClr val="000000"/>
                          </a:solidFill>
                          <a:effectLst/>
                          <a:latin typeface="JKOCBO+Arial,Bold"/>
                          <a:ea typeface="MS Mincho"/>
                          <a:cs typeface="JKOCBO+Arial,Bold"/>
                        </a:rPr>
                        <a:t>12</a:t>
                      </a:r>
                      <a:endParaRPr lang="es-SV" sz="1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_tradnl" sz="1200" b="1" dirty="0">
                          <a:solidFill>
                            <a:srgbClr val="000000"/>
                          </a:solidFill>
                          <a:effectLst/>
                          <a:latin typeface="JKOCBO+Arial,Bold"/>
                          <a:ea typeface="MS Mincho"/>
                          <a:cs typeface="JKOCBO+Arial,Bold"/>
                        </a:rPr>
                        <a:t>192</a:t>
                      </a:r>
                      <a:endParaRPr lang="es-SV" sz="1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_tradnl" sz="1200" b="1">
                          <a:solidFill>
                            <a:srgbClr val="000000"/>
                          </a:solidFill>
                          <a:effectLst/>
                          <a:latin typeface="JKOCBO+Arial,Bold"/>
                          <a:ea typeface="MS Mincho"/>
                          <a:cs typeface="JKOCBO+Arial,Bold"/>
                        </a:rPr>
                        <a:t>12.7</a:t>
                      </a:r>
                      <a:endParaRPr lang="es-SV" sz="1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algn="just">
                        <a:spcAft>
                          <a:spcPts val="0"/>
                        </a:spcAft>
                      </a:pPr>
                      <a:r>
                        <a:rPr lang="es-ES_tradnl" sz="1200" b="1">
                          <a:solidFill>
                            <a:srgbClr val="000000"/>
                          </a:solidFill>
                          <a:effectLst/>
                          <a:latin typeface="JKOCBO+Arial,Bold"/>
                          <a:ea typeface="MS Mincho"/>
                          <a:cs typeface="JKOCBO+Arial,Bold"/>
                        </a:rPr>
                        <a:t>24</a:t>
                      </a:r>
                      <a:endParaRPr lang="es-SV" sz="1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_tradnl" sz="1200" b="1">
                          <a:solidFill>
                            <a:srgbClr val="000000"/>
                          </a:solidFill>
                          <a:effectLst/>
                          <a:latin typeface="JKOCBO+Arial,Bold"/>
                          <a:ea typeface="MS Mincho"/>
                          <a:cs typeface="JKOCBO+Arial,Bold"/>
                        </a:rPr>
                        <a:t>380</a:t>
                      </a:r>
                      <a:endParaRPr lang="es-SV" sz="1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_tradnl" sz="1200" b="1" dirty="0">
                          <a:solidFill>
                            <a:srgbClr val="000000"/>
                          </a:solidFill>
                          <a:effectLst/>
                          <a:latin typeface="JKOCBO+Arial,Bold"/>
                          <a:ea typeface="MS Mincho"/>
                          <a:cs typeface="JKOCBO+Arial,Bold"/>
                        </a:rPr>
                        <a:t>25</a:t>
                      </a:r>
                      <a:endParaRPr lang="es-SV" sz="1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7" name="6 Rectángulo"/>
          <p:cNvSpPr/>
          <p:nvPr/>
        </p:nvSpPr>
        <p:spPr>
          <a:xfrm>
            <a:off x="2316857" y="764704"/>
            <a:ext cx="4158208" cy="338554"/>
          </a:xfrm>
          <a:prstGeom prst="rect">
            <a:avLst/>
          </a:prstGeom>
        </p:spPr>
        <p:txBody>
          <a:bodyPr wrap="square">
            <a:spAutoFit/>
          </a:bodyPr>
          <a:lstStyle/>
          <a:p>
            <a:pPr lvl="0" fontAlgn="base">
              <a:spcBef>
                <a:spcPct val="0"/>
              </a:spcBef>
              <a:spcAft>
                <a:spcPct val="0"/>
              </a:spcAft>
            </a:pPr>
            <a:r>
              <a:rPr lang="es-ES_tradnl" altLang="ja-JP" sz="1600" b="1" u="sng" dirty="0">
                <a:solidFill>
                  <a:srgbClr val="000000"/>
                </a:solidFill>
                <a:latin typeface="Arial" pitchFamily="34" charset="0"/>
                <a:ea typeface="MS Mincho" pitchFamily="49" charset="-128"/>
                <a:cs typeface="JKOCBO+Arial,Bold" charset="0"/>
              </a:rPr>
              <a:t>Parámetros recomendados de operación </a:t>
            </a:r>
            <a:endParaRPr lang="es-SV" altLang="ja-JP" sz="1600" dirty="0">
              <a:latin typeface="Arial" pitchFamily="34" charset="0"/>
              <a:cs typeface="Arial" pitchFamily="34" charset="0"/>
            </a:endParaRPr>
          </a:p>
        </p:txBody>
      </p:sp>
    </p:spTree>
    <p:extLst>
      <p:ext uri="{BB962C8B-B14F-4D97-AF65-F5344CB8AC3E}">
        <p14:creationId xmlns:p14="http://schemas.microsoft.com/office/powerpoint/2010/main" val="1463483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740992" y="583527"/>
            <a:ext cx="5112568" cy="2031325"/>
          </a:xfrm>
          <a:prstGeom prst="rect">
            <a:avLst/>
          </a:prstGeom>
        </p:spPr>
        <p:txBody>
          <a:bodyPr wrap="square">
            <a:spAutoFit/>
          </a:bodyPr>
          <a:lstStyle/>
          <a:p>
            <a:pPr>
              <a:spcAft>
                <a:spcPts val="0"/>
              </a:spcAft>
            </a:pPr>
            <a:r>
              <a:rPr lang="es-SV" b="1" dirty="0">
                <a:solidFill>
                  <a:schemeClr val="tx2">
                    <a:lumMod val="75000"/>
                  </a:schemeClr>
                </a:solidFill>
                <a:latin typeface="Times New Roman"/>
                <a:ea typeface="Times New Roman"/>
              </a:rPr>
              <a:t>Partes de Un CLORSANI</a:t>
            </a:r>
            <a:r>
              <a:rPr lang="es-SV" dirty="0">
                <a:solidFill>
                  <a:schemeClr val="tx2">
                    <a:lumMod val="75000"/>
                  </a:schemeClr>
                </a:solidFill>
                <a:latin typeface="Times New Roman"/>
                <a:ea typeface="Times New Roman"/>
              </a:rPr>
              <a:t>: </a:t>
            </a:r>
          </a:p>
          <a:p>
            <a:pPr>
              <a:spcAft>
                <a:spcPts val="0"/>
              </a:spcAft>
            </a:pPr>
            <a:r>
              <a:rPr lang="es-SV" dirty="0">
                <a:solidFill>
                  <a:schemeClr val="tx2">
                    <a:lumMod val="75000"/>
                  </a:schemeClr>
                </a:solidFill>
                <a:latin typeface="Times New Roman"/>
                <a:ea typeface="Times New Roman"/>
              </a:rPr>
              <a:t>*Un equipo esta compuesto de un </a:t>
            </a:r>
            <a:r>
              <a:rPr lang="es-SV" b="1" dirty="0">
                <a:solidFill>
                  <a:schemeClr val="tx2">
                    <a:lumMod val="75000"/>
                  </a:schemeClr>
                </a:solidFill>
                <a:latin typeface="Times New Roman"/>
                <a:ea typeface="Times New Roman"/>
              </a:rPr>
              <a:t>Transformador</a:t>
            </a:r>
            <a:r>
              <a:rPr lang="es-SV" dirty="0">
                <a:solidFill>
                  <a:schemeClr val="tx2">
                    <a:lumMod val="75000"/>
                  </a:schemeClr>
                </a:solidFill>
                <a:latin typeface="Times New Roman"/>
                <a:ea typeface="Times New Roman"/>
              </a:rPr>
              <a:t> de corriente y </a:t>
            </a:r>
            <a:r>
              <a:rPr lang="es-SV" b="1" dirty="0">
                <a:solidFill>
                  <a:schemeClr val="tx2">
                    <a:lumMod val="75000"/>
                  </a:schemeClr>
                </a:solidFill>
                <a:latin typeface="Times New Roman"/>
                <a:ea typeface="Times New Roman"/>
              </a:rPr>
              <a:t>Rectificador</a:t>
            </a:r>
            <a:r>
              <a:rPr lang="es-SV" dirty="0">
                <a:solidFill>
                  <a:schemeClr val="tx2">
                    <a:lumMod val="75000"/>
                  </a:schemeClr>
                </a:solidFill>
                <a:latin typeface="Times New Roman"/>
                <a:ea typeface="Times New Roman"/>
              </a:rPr>
              <a:t> a la vez, </a:t>
            </a:r>
          </a:p>
          <a:p>
            <a:pPr>
              <a:spcAft>
                <a:spcPts val="0"/>
              </a:spcAft>
            </a:pPr>
            <a:r>
              <a:rPr lang="es-SV" dirty="0">
                <a:solidFill>
                  <a:schemeClr val="tx2">
                    <a:lumMod val="75000"/>
                  </a:schemeClr>
                </a:solidFill>
                <a:latin typeface="Times New Roman"/>
                <a:ea typeface="Times New Roman"/>
              </a:rPr>
              <a:t>*También lo conforma el Electrodo  de titanio, que esta encapsulado en una pieza de PVC con agujeros para el flujo de la solución durante el proceso de fabricación</a:t>
            </a:r>
          </a:p>
        </p:txBody>
      </p:sp>
      <p:pic>
        <p:nvPicPr>
          <p:cNvPr id="3078" name="Picture 6" descr="C:\Users\rosswell_666\Desktop\RESPALDO\Mis imágenes\OFICMA\P331017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732201"/>
            <a:ext cx="2697384" cy="2023038"/>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p:cNvSpPr/>
          <p:nvPr/>
        </p:nvSpPr>
        <p:spPr>
          <a:xfrm>
            <a:off x="831008" y="2924944"/>
            <a:ext cx="7644734" cy="3693319"/>
          </a:xfrm>
          <a:prstGeom prst="rect">
            <a:avLst/>
          </a:prstGeom>
        </p:spPr>
        <p:txBody>
          <a:bodyPr wrap="square">
            <a:spAutoFit/>
          </a:bodyPr>
          <a:lstStyle/>
          <a:p>
            <a:pPr algn="just">
              <a:spcAft>
                <a:spcPts val="0"/>
              </a:spcAft>
            </a:pPr>
            <a:r>
              <a:rPr lang="es-SV" b="1" dirty="0">
                <a:solidFill>
                  <a:schemeClr val="tx2">
                    <a:lumMod val="75000"/>
                  </a:schemeClr>
                </a:solidFill>
                <a:latin typeface="Times New Roman"/>
                <a:ea typeface="Times New Roman"/>
              </a:rPr>
              <a:t>Procedimiento de encendido inicial y sucesivo: </a:t>
            </a:r>
          </a:p>
          <a:p>
            <a:pPr algn="just">
              <a:spcAft>
                <a:spcPts val="0"/>
              </a:spcAft>
            </a:pPr>
            <a:r>
              <a:rPr lang="es-SV" dirty="0">
                <a:solidFill>
                  <a:schemeClr val="tx2">
                    <a:lumMod val="75000"/>
                  </a:schemeClr>
                </a:solidFill>
                <a:latin typeface="Times New Roman"/>
                <a:ea typeface="Times New Roman"/>
              </a:rPr>
              <a:t>1.-Desconecte todos los accesorios del sistema eléctrico en la caseta o sitio donde instalara el CLOROSANI</a:t>
            </a:r>
          </a:p>
          <a:p>
            <a:pPr algn="just">
              <a:spcAft>
                <a:spcPts val="0"/>
              </a:spcAft>
            </a:pPr>
            <a:r>
              <a:rPr lang="es-SV" dirty="0">
                <a:solidFill>
                  <a:schemeClr val="tx2">
                    <a:lumMod val="75000"/>
                  </a:schemeClr>
                </a:solidFill>
                <a:latin typeface="Times New Roman"/>
                <a:ea typeface="Times New Roman"/>
              </a:rPr>
              <a:t>2.-Prepare la solución de agua con sal, según la cantidad que desea producir no olvide que la sal debe ser diluida completamente antes de colocarla en el bidón y que esta deber ser sal industrial sin yodar.</a:t>
            </a:r>
          </a:p>
          <a:p>
            <a:pPr algn="just">
              <a:spcAft>
                <a:spcPts val="0"/>
              </a:spcAft>
            </a:pPr>
            <a:r>
              <a:rPr lang="es-SV" dirty="0">
                <a:solidFill>
                  <a:schemeClr val="tx2">
                    <a:lumMod val="75000"/>
                  </a:schemeClr>
                </a:solidFill>
                <a:latin typeface="Times New Roman"/>
                <a:ea typeface="Times New Roman"/>
              </a:rPr>
              <a:t>3.-Introduzca la celda de electros al bidón de agua con sal (el agua debe cubrir los agujeros superiores de la celda de electrodos)</a:t>
            </a:r>
          </a:p>
          <a:p>
            <a:pPr algn="just">
              <a:spcAft>
                <a:spcPts val="0"/>
              </a:spcAft>
            </a:pPr>
            <a:r>
              <a:rPr lang="es-SV" dirty="0">
                <a:solidFill>
                  <a:schemeClr val="tx2">
                    <a:lumMod val="75000"/>
                  </a:schemeClr>
                </a:solidFill>
                <a:latin typeface="Times New Roman"/>
                <a:ea typeface="Times New Roman"/>
              </a:rPr>
              <a:t>4.-Conecte el cable de la celda de electrodos al transformador/rectificador según corresponde positivo color rojo y negativo color negro, asegúrese que los bornes queden apretados, pues de lo contrario habrá calentamiento y puede sufrir daños el equipo</a:t>
            </a:r>
          </a:p>
          <a:p>
            <a:pPr algn="just">
              <a:spcAft>
                <a:spcPts val="0"/>
              </a:spcAft>
            </a:pPr>
            <a:r>
              <a:rPr lang="es-SV" b="1" dirty="0">
                <a:solidFill>
                  <a:schemeClr val="tx2">
                    <a:lumMod val="75000"/>
                  </a:schemeClr>
                </a:solidFill>
                <a:latin typeface="Times New Roman"/>
                <a:ea typeface="Times New Roman"/>
              </a:rPr>
              <a:t>  </a:t>
            </a:r>
          </a:p>
        </p:txBody>
      </p:sp>
    </p:spTree>
  </p:cSld>
  <p:clrMapOvr>
    <a:masterClrMapping/>
  </p:clrMapOvr>
  <p:transition>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899592" y="404664"/>
            <a:ext cx="7776864" cy="5909310"/>
          </a:xfrm>
          <a:prstGeom prst="rect">
            <a:avLst/>
          </a:prstGeom>
        </p:spPr>
        <p:txBody>
          <a:bodyPr wrap="square">
            <a:spAutoFit/>
          </a:bodyPr>
          <a:lstStyle/>
          <a:p>
            <a:r>
              <a:rPr lang="es-SV" dirty="0">
                <a:solidFill>
                  <a:schemeClr val="tx2"/>
                </a:solidFill>
              </a:rPr>
              <a:t>5.-Conecte equipo a la toma corriente de la pared (verifique que exista una caja con fusible de 30 amperios como mínimo, exclusivo para uso de este aparato y que la toma corriente esta polarizada a tierra</a:t>
            </a:r>
          </a:p>
          <a:p>
            <a:r>
              <a:rPr lang="es-SV" dirty="0">
                <a:solidFill>
                  <a:schemeClr val="tx2"/>
                </a:solidFill>
              </a:rPr>
              <a:t>6.-Programe manualmente el marcador de tiempo (</a:t>
            </a:r>
            <a:r>
              <a:rPr lang="es-SV" dirty="0" err="1">
                <a:solidFill>
                  <a:schemeClr val="tx2"/>
                </a:solidFill>
              </a:rPr>
              <a:t>timer</a:t>
            </a:r>
            <a:r>
              <a:rPr lang="es-SV" dirty="0">
                <a:solidFill>
                  <a:schemeClr val="tx2"/>
                </a:solidFill>
              </a:rPr>
              <a:t>), acomodando los clips indicadores en la perilla circular, puede iniciar del numero 12 programar en sentido contrario a las agujas de reloj, según las horas de trabajo que requiera para la cantidad de salmuera contenido en el bidón. </a:t>
            </a:r>
          </a:p>
          <a:p>
            <a:r>
              <a:rPr lang="es-SV" dirty="0">
                <a:solidFill>
                  <a:schemeClr val="tx2"/>
                </a:solidFill>
              </a:rPr>
              <a:t>7.-Proceda a encender  el equipo iniciando desde el fusible principal de la caja de control, luego la perilla de encendido del equipo (color negro)  y por último mover la perilla del </a:t>
            </a:r>
            <a:r>
              <a:rPr lang="es-SV" dirty="0" err="1">
                <a:solidFill>
                  <a:schemeClr val="tx2"/>
                </a:solidFill>
              </a:rPr>
              <a:t>timer</a:t>
            </a:r>
            <a:r>
              <a:rPr lang="es-SV" dirty="0">
                <a:solidFill>
                  <a:schemeClr val="tx2"/>
                </a:solidFill>
              </a:rPr>
              <a:t> previamente programada. Comenzara a funcionar cuando pase la perilla por el numero 12 y se detendrá automáticamente cuando haya finalizado el tiempo programado</a:t>
            </a:r>
          </a:p>
          <a:p>
            <a:r>
              <a:rPr lang="es-SV" dirty="0">
                <a:solidFill>
                  <a:schemeClr val="tx2"/>
                </a:solidFill>
              </a:rPr>
              <a:t>8.-Para poner su equipo en funcionamiento por segunda vez y en las próximas jornadas de trabajo, se recomienda manejar los mismos volúmenes de agua y sal, de tal modo que no sea necesario volver a programar el tiempo de trabajo. Basta entonces con girar la perilla interruptora de corriente a posición de encendido (ON) y activar el </a:t>
            </a:r>
            <a:r>
              <a:rPr lang="es-SV" dirty="0" err="1">
                <a:solidFill>
                  <a:schemeClr val="tx2"/>
                </a:solidFill>
              </a:rPr>
              <a:t>timer</a:t>
            </a:r>
            <a:r>
              <a:rPr lang="es-SV" dirty="0">
                <a:solidFill>
                  <a:schemeClr val="tx2"/>
                </a:solidFill>
              </a:rPr>
              <a:t> a posición de encendido y al concluir el tiempo ya programado el equipo se detendrá automáticamente. </a:t>
            </a:r>
          </a:p>
          <a:p>
            <a:r>
              <a:rPr lang="es-SV" dirty="0">
                <a:solidFill>
                  <a:schemeClr val="tx2"/>
                </a:solidFill>
              </a:rPr>
              <a:t>9.-Cada jornada de producción debe mover la perilla negra interruptora, para apagar el equipo y volverlo a encenderla la próxima jornada de trabajo juntamente con el </a:t>
            </a:r>
            <a:r>
              <a:rPr lang="es-SV" dirty="0" err="1">
                <a:solidFill>
                  <a:schemeClr val="tx2"/>
                </a:solidFill>
              </a:rPr>
              <a:t>timer</a:t>
            </a:r>
            <a:r>
              <a:rPr lang="es-SV" dirty="0">
                <a:solidFill>
                  <a:schemeClr val="tx2"/>
                </a:solidFill>
              </a:rPr>
              <a:t>.</a:t>
            </a:r>
          </a:p>
        </p:txBody>
      </p:sp>
    </p:spTree>
    <p:extLst>
      <p:ext uri="{BB962C8B-B14F-4D97-AF65-F5344CB8AC3E}">
        <p14:creationId xmlns:p14="http://schemas.microsoft.com/office/powerpoint/2010/main" val="426366622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1734</TotalTime>
  <Words>2312</Words>
  <Application>Microsoft Office PowerPoint</Application>
  <PresentationFormat>Presentación en pantalla (4:3)</PresentationFormat>
  <Paragraphs>215</Paragraphs>
  <Slides>11</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11</vt:i4>
      </vt:variant>
    </vt:vector>
  </HeadingPairs>
  <TitlesOfParts>
    <vt:vector size="17" baseType="lpstr">
      <vt:lpstr>Arial</vt:lpstr>
      <vt:lpstr>Arial Black</vt:lpstr>
      <vt:lpstr>Calibri</vt:lpstr>
      <vt:lpstr>JKOCBO+Arial,Bold</vt:lpstr>
      <vt:lpstr>Times New Roman</vt:lpstr>
      <vt:lpstr>Tema de Office</vt:lpstr>
      <vt:lpstr>CAPACITACION EQUIPOS GENERADORES DE HIPOCLORITO DE SODIO “CLOROSANI”</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QUIENES SOMOS??</dc:title>
  <dc:creator>Oficma</dc:creator>
  <cp:lastModifiedBy> </cp:lastModifiedBy>
  <cp:revision>176</cp:revision>
  <cp:lastPrinted>2013-07-25T10:11:53Z</cp:lastPrinted>
  <dcterms:created xsi:type="dcterms:W3CDTF">2013-07-17T15:58:20Z</dcterms:created>
  <dcterms:modified xsi:type="dcterms:W3CDTF">2020-04-29T21:12:06Z</dcterms:modified>
</cp:coreProperties>
</file>